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1" r:id="rId4"/>
    <p:sldId id="258" r:id="rId5"/>
    <p:sldId id="264" r:id="rId6"/>
    <p:sldId id="263" r:id="rId7"/>
    <p:sldId id="267" r:id="rId8"/>
    <p:sldId id="260" r:id="rId9"/>
    <p:sldId id="279" r:id="rId10"/>
    <p:sldId id="266" r:id="rId11"/>
    <p:sldId id="280" r:id="rId12"/>
    <p:sldId id="273" r:id="rId13"/>
    <p:sldId id="281" r:id="rId14"/>
    <p:sldId id="278" r:id="rId15"/>
    <p:sldId id="276" r:id="rId16"/>
    <p:sldId id="277" r:id="rId17"/>
    <p:sldId id="282" r:id="rId18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1382. godine umro Ladislav I. Anžuvinac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0BEA6B60-1C41-4E61-AB85-9C8A1814F07F}">
      <dgm:prSet custT="1"/>
      <dgm:spPr/>
      <dgm:t>
        <a:bodyPr/>
        <a:lstStyle/>
        <a:p>
          <a:r>
            <a:rPr lang="hr-HR" sz="2400" dirty="0"/>
            <a:t>Naslijedila ga maloljetna kći Marija</a:t>
          </a:r>
          <a:endParaRPr lang="en-US" sz="2400" dirty="0"/>
        </a:p>
      </dgm:t>
    </dgm:pt>
    <dgm:pt modelId="{3696418E-61B8-42E5-A825-01A64483E686}" type="parTrans" cxnId="{F021672D-7BAF-4861-8FDB-BAAAC823AAB3}">
      <dgm:prSet/>
      <dgm:spPr/>
    </dgm:pt>
    <dgm:pt modelId="{F0BAB4EF-2952-45E0-B938-BFF1DDD6EB8D}" type="sibTrans" cxnId="{F021672D-7BAF-4861-8FDB-BAAAC823AAB3}">
      <dgm:prSet/>
      <dgm:spPr/>
    </dgm:pt>
    <dgm:pt modelId="{F9365BED-F686-4062-B9E2-D60E6059B68E}">
      <dgm:prSet custT="1"/>
      <dgm:spPr/>
      <dgm:t>
        <a:bodyPr/>
        <a:lstStyle/>
        <a:p>
          <a:r>
            <a:rPr lang="hr-HR" sz="2400" dirty="0"/>
            <a:t>U ime Marije vladala majka Elizabeta Kotromanić, kći bosanskog bana Stjepana II.</a:t>
          </a:r>
          <a:endParaRPr lang="en-US" sz="2400" dirty="0"/>
        </a:p>
      </dgm:t>
    </dgm:pt>
    <dgm:pt modelId="{270A6C22-E0B3-4802-BCAF-33139CCAB090}" type="parTrans" cxnId="{753CE0B7-5FF4-4A1A-84B8-B63EF337B18A}">
      <dgm:prSet/>
      <dgm:spPr/>
    </dgm:pt>
    <dgm:pt modelId="{63D348E1-7EFA-487B-911A-D017945E2483}" type="sibTrans" cxnId="{753CE0B7-5FF4-4A1A-84B8-B63EF337B18A}">
      <dgm:prSet/>
      <dgm:spPr/>
    </dgm:pt>
    <dgm:pt modelId="{93354E27-2E92-4F2D-B960-0FC0DF4BD8FC}">
      <dgm:prSet custT="1"/>
      <dgm:spPr/>
      <dgm:t>
        <a:bodyPr/>
        <a:lstStyle/>
        <a:p>
          <a:r>
            <a:rPr lang="hr-HR" sz="2400" dirty="0"/>
            <a:t>Vladavina dviju kraljica i otpor velikaša</a:t>
          </a:r>
          <a:endParaRPr lang="en-US" sz="2400" dirty="0"/>
        </a:p>
      </dgm:t>
    </dgm:pt>
    <dgm:pt modelId="{A687E581-DB07-494B-B740-D915823F27A6}" type="parTrans" cxnId="{9325C453-A20D-4DDC-A0C3-E2904A9B8DC6}">
      <dgm:prSet/>
      <dgm:spPr/>
    </dgm:pt>
    <dgm:pt modelId="{CB93830E-5A16-4F2A-BFA7-04EF3562191A}" type="sibTrans" cxnId="{9325C453-A20D-4DDC-A0C3-E2904A9B8DC6}">
      <dgm:prSet/>
      <dgm:spPr/>
    </dgm:pt>
    <dgm:pt modelId="{C0A88C2A-E8FC-4441-BA07-9221486068FB}">
      <dgm:prSet custT="1"/>
      <dgm:spPr/>
      <dgm:t>
        <a:bodyPr/>
        <a:lstStyle/>
        <a:p>
          <a:r>
            <a:rPr lang="hr-HR" sz="2400" dirty="0"/>
            <a:t>Sukob plemstva i početak tzv. </a:t>
          </a:r>
          <a:r>
            <a:rPr lang="hr-HR" sz="2400" dirty="0" err="1"/>
            <a:t>protudvorskog</a:t>
          </a:r>
          <a:r>
            <a:rPr lang="hr-HR" sz="2400" dirty="0"/>
            <a:t> pokreta</a:t>
          </a:r>
          <a:endParaRPr lang="en-US" sz="2400" dirty="0"/>
        </a:p>
      </dgm:t>
    </dgm:pt>
    <dgm:pt modelId="{5F1A9163-7A72-496A-977F-CB81F8B6EEFB}" type="parTrans" cxnId="{1A652CCF-8091-42D3-A2EF-7BD5658975E4}">
      <dgm:prSet/>
      <dgm:spPr/>
    </dgm:pt>
    <dgm:pt modelId="{85BAF5DD-8AAE-41EA-A201-A1CF0A328F0F}" type="sibTrans" cxnId="{1A652CCF-8091-42D3-A2EF-7BD5658975E4}">
      <dgm:prSet/>
      <dgm:spPr/>
    </dgm:pt>
    <dgm:pt modelId="{35841068-F0C2-455F-B174-4D1993FC818A}">
      <dgm:prSet custT="1"/>
      <dgm:spPr/>
      <dgm:t>
        <a:bodyPr/>
        <a:lstStyle/>
        <a:p>
          <a:r>
            <a:rPr lang="hr-HR" sz="2400" dirty="0"/>
            <a:t>Kraljicama pomagali neki ugarski plemići i Marijin zaručnik Žigmund Luksemburški</a:t>
          </a:r>
          <a:endParaRPr lang="en-US" sz="2400" dirty="0"/>
        </a:p>
      </dgm:t>
    </dgm:pt>
    <dgm:pt modelId="{02CC2749-F607-4DB3-8A1F-6A68350DCE21}" type="parTrans" cxnId="{A05C7C07-C1EE-4301-A2B8-4327DA61AA7B}">
      <dgm:prSet/>
      <dgm:spPr/>
    </dgm:pt>
    <dgm:pt modelId="{33CB555C-E26C-454D-9129-6E0A4522CB7C}" type="sibTrans" cxnId="{A05C7C07-C1EE-4301-A2B8-4327DA61AA7B}">
      <dgm:prSet/>
      <dgm:spPr/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8DC07F-E886-45C9-A89C-158992CD8F9C}" type="pres">
      <dgm:prSet presAssocID="{B3A67B5C-D29E-41C0-A8DE-11E0B0CBA32E}" presName="spacer" presStyleCnt="0"/>
      <dgm:spPr/>
    </dgm:pt>
    <dgm:pt modelId="{72CF8B3D-51E1-4556-9402-12CFEDB8815A}" type="pres">
      <dgm:prSet presAssocID="{0BEA6B60-1C41-4E61-AB85-9C8A1814F07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4CC9D1-BA89-4E43-9E11-DCEA1B1821BE}" type="pres">
      <dgm:prSet presAssocID="{F0BAB4EF-2952-45E0-B938-BFF1DDD6EB8D}" presName="spacer" presStyleCnt="0"/>
      <dgm:spPr/>
    </dgm:pt>
    <dgm:pt modelId="{D1AC7268-6FE8-4875-978F-ADC69068EA38}" type="pres">
      <dgm:prSet presAssocID="{F9365BED-F686-4062-B9E2-D60E6059B68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2CC772-2EA1-490F-A224-FD7C2757394B}" type="pres">
      <dgm:prSet presAssocID="{63D348E1-7EFA-487B-911A-D017945E2483}" presName="spacer" presStyleCnt="0"/>
      <dgm:spPr/>
    </dgm:pt>
    <dgm:pt modelId="{5B52978F-36BE-493D-B5F1-792DB0FE591F}" type="pres">
      <dgm:prSet presAssocID="{93354E27-2E92-4F2D-B960-0FC0DF4BD8F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7C2A76-D9C0-4DFF-A9E6-C04584A1D26C}" type="pres">
      <dgm:prSet presAssocID="{CB93830E-5A16-4F2A-BFA7-04EF3562191A}" presName="spacer" presStyleCnt="0"/>
      <dgm:spPr/>
    </dgm:pt>
    <dgm:pt modelId="{E3A5568F-F0B6-4689-9FEB-D58AF4F2DAD9}" type="pres">
      <dgm:prSet presAssocID="{35841068-F0C2-455F-B174-4D1993FC818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E1CDAB-B748-4D78-8694-D1D7952C10F0}" type="pres">
      <dgm:prSet presAssocID="{33CB555C-E26C-454D-9129-6E0A4522CB7C}" presName="spacer" presStyleCnt="0"/>
      <dgm:spPr/>
    </dgm:pt>
    <dgm:pt modelId="{1BC3BF0E-F12A-4390-91B3-AEF9DA4F69F1}" type="pres">
      <dgm:prSet presAssocID="{C0A88C2A-E8FC-4441-BA07-9221486068F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53CE0B7-5FF4-4A1A-84B8-B63EF337B18A}" srcId="{73935FAD-C8A1-479A-8104-077E9CAEBC49}" destId="{F9365BED-F686-4062-B9E2-D60E6059B68E}" srcOrd="2" destOrd="0" parTransId="{270A6C22-E0B3-4802-BCAF-33139CCAB090}" sibTransId="{63D348E1-7EFA-487B-911A-D017945E2483}"/>
    <dgm:cxn modelId="{F021672D-7BAF-4861-8FDB-BAAAC823AAB3}" srcId="{73935FAD-C8A1-479A-8104-077E9CAEBC49}" destId="{0BEA6B60-1C41-4E61-AB85-9C8A1814F07F}" srcOrd="1" destOrd="0" parTransId="{3696418E-61B8-42E5-A825-01A64483E686}" sibTransId="{F0BAB4EF-2952-45E0-B938-BFF1DDD6EB8D}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9325C453-A20D-4DDC-A0C3-E2904A9B8DC6}" srcId="{73935FAD-C8A1-479A-8104-077E9CAEBC49}" destId="{93354E27-2E92-4F2D-B960-0FC0DF4BD8FC}" srcOrd="3" destOrd="0" parTransId="{A687E581-DB07-494B-B740-D915823F27A6}" sibTransId="{CB93830E-5A16-4F2A-BFA7-04EF3562191A}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05C7C07-C1EE-4301-A2B8-4327DA61AA7B}" srcId="{73935FAD-C8A1-479A-8104-077E9CAEBC49}" destId="{35841068-F0C2-455F-B174-4D1993FC818A}" srcOrd="4" destOrd="0" parTransId="{02CC2749-F607-4DB3-8A1F-6A68350DCE21}" sibTransId="{33CB555C-E26C-454D-9129-6E0A4522CB7C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7ED83C18-23EE-45B2-9548-A54B3B07044D}" type="presOf" srcId="{F9365BED-F686-4062-B9E2-D60E6059B68E}" destId="{D1AC7268-6FE8-4875-978F-ADC69068EA38}" srcOrd="0" destOrd="0" presId="urn:microsoft.com/office/officeart/2005/8/layout/vList2"/>
    <dgm:cxn modelId="{B75A731E-AD06-43B1-8BCA-FBC7E1705C36}" type="presOf" srcId="{93354E27-2E92-4F2D-B960-0FC0DF4BD8FC}" destId="{5B52978F-36BE-493D-B5F1-792DB0FE591F}" srcOrd="0" destOrd="0" presId="urn:microsoft.com/office/officeart/2005/8/layout/vList2"/>
    <dgm:cxn modelId="{A097F063-D9D0-49D1-A4A7-D1AAEA417854}" type="presOf" srcId="{0BEA6B60-1C41-4E61-AB85-9C8A1814F07F}" destId="{72CF8B3D-51E1-4556-9402-12CFEDB8815A}" srcOrd="0" destOrd="0" presId="urn:microsoft.com/office/officeart/2005/8/layout/vList2"/>
    <dgm:cxn modelId="{1A652CCF-8091-42D3-A2EF-7BD5658975E4}" srcId="{73935FAD-C8A1-479A-8104-077E9CAEBC49}" destId="{C0A88C2A-E8FC-4441-BA07-9221486068FB}" srcOrd="5" destOrd="0" parTransId="{5F1A9163-7A72-496A-977F-CB81F8B6EEFB}" sibTransId="{85BAF5DD-8AAE-41EA-A201-A1CF0A328F0F}"/>
    <dgm:cxn modelId="{74E5040D-9FFA-4F17-9C96-0B93C5B3ECB0}" type="presOf" srcId="{C0A88C2A-E8FC-4441-BA07-9221486068FB}" destId="{1BC3BF0E-F12A-4390-91B3-AEF9DA4F69F1}" srcOrd="0" destOrd="0" presId="urn:microsoft.com/office/officeart/2005/8/layout/vList2"/>
    <dgm:cxn modelId="{7CC3BD20-08ED-4B97-AF3E-E81044D9A277}" type="presOf" srcId="{35841068-F0C2-455F-B174-4D1993FC818A}" destId="{E3A5568F-F0B6-4689-9FEB-D58AF4F2DAD9}" srcOrd="0" destOrd="0" presId="urn:microsoft.com/office/officeart/2005/8/layout/vList2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1F4D7445-66F5-4D1E-A029-960767D1A2E9}" type="presParOf" srcId="{0E522338-E12E-4374-BF15-1737B78C4C2A}" destId="{3C8DC07F-E886-45C9-A89C-158992CD8F9C}" srcOrd="1" destOrd="0" presId="urn:microsoft.com/office/officeart/2005/8/layout/vList2"/>
    <dgm:cxn modelId="{6D410DAD-18FB-421B-8852-4E2F89720DB9}" type="presParOf" srcId="{0E522338-E12E-4374-BF15-1737B78C4C2A}" destId="{72CF8B3D-51E1-4556-9402-12CFEDB8815A}" srcOrd="2" destOrd="0" presId="urn:microsoft.com/office/officeart/2005/8/layout/vList2"/>
    <dgm:cxn modelId="{5DE4EFA0-FD37-478B-8906-E47A346076FE}" type="presParOf" srcId="{0E522338-E12E-4374-BF15-1737B78C4C2A}" destId="{C74CC9D1-BA89-4E43-9E11-DCEA1B1821BE}" srcOrd="3" destOrd="0" presId="urn:microsoft.com/office/officeart/2005/8/layout/vList2"/>
    <dgm:cxn modelId="{AB500377-0819-499D-B5BC-0CDA6B1253EB}" type="presParOf" srcId="{0E522338-E12E-4374-BF15-1737B78C4C2A}" destId="{D1AC7268-6FE8-4875-978F-ADC69068EA38}" srcOrd="4" destOrd="0" presId="urn:microsoft.com/office/officeart/2005/8/layout/vList2"/>
    <dgm:cxn modelId="{1EB02357-EC79-4A21-B7E6-9BA205A3E2E9}" type="presParOf" srcId="{0E522338-E12E-4374-BF15-1737B78C4C2A}" destId="{502CC772-2EA1-490F-A224-FD7C2757394B}" srcOrd="5" destOrd="0" presId="urn:microsoft.com/office/officeart/2005/8/layout/vList2"/>
    <dgm:cxn modelId="{BF4A6F23-BED9-486D-BD09-462BEB3035F0}" type="presParOf" srcId="{0E522338-E12E-4374-BF15-1737B78C4C2A}" destId="{5B52978F-36BE-493D-B5F1-792DB0FE591F}" srcOrd="6" destOrd="0" presId="urn:microsoft.com/office/officeart/2005/8/layout/vList2"/>
    <dgm:cxn modelId="{F5EA3B6B-C56C-49F9-A47A-302EF7EEE5BE}" type="presParOf" srcId="{0E522338-E12E-4374-BF15-1737B78C4C2A}" destId="{5F7C2A76-D9C0-4DFF-A9E6-C04584A1D26C}" srcOrd="7" destOrd="0" presId="urn:microsoft.com/office/officeart/2005/8/layout/vList2"/>
    <dgm:cxn modelId="{FD2A5D91-363F-4C8F-9DE5-D42D92CA26A9}" type="presParOf" srcId="{0E522338-E12E-4374-BF15-1737B78C4C2A}" destId="{E3A5568F-F0B6-4689-9FEB-D58AF4F2DAD9}" srcOrd="8" destOrd="0" presId="urn:microsoft.com/office/officeart/2005/8/layout/vList2"/>
    <dgm:cxn modelId="{E90DAE11-9BC1-401C-8DA9-BD2603EAFA7C}" type="presParOf" srcId="{0E522338-E12E-4374-BF15-1737B78C4C2A}" destId="{3AE1CDAB-B748-4D78-8694-D1D7952C10F0}" srcOrd="9" destOrd="0" presId="urn:microsoft.com/office/officeart/2005/8/layout/vList2"/>
    <dgm:cxn modelId="{B1C311B7-D4A2-4A29-97F8-73EA5DD41FB1}" type="presParOf" srcId="{0E522338-E12E-4374-BF15-1737B78C4C2A}" destId="{1BC3BF0E-F12A-4390-91B3-AEF9DA4F69F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Velikaši iz Napulja doveli Karla Dračkog i ga okrunili za kralja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CE956B75-4A0B-48AD-AAFD-24623F99B3E2}">
      <dgm:prSet custT="1"/>
      <dgm:spPr/>
      <dgm:t>
        <a:bodyPr/>
        <a:lstStyle/>
        <a:p>
          <a:r>
            <a:rPr lang="hr-HR" sz="2400" dirty="0"/>
            <a:t>Marija se morala odreći prijestolja</a:t>
          </a:r>
          <a:endParaRPr lang="en-US" sz="2400" dirty="0"/>
        </a:p>
      </dgm:t>
    </dgm:pt>
    <dgm:pt modelId="{573F96C3-785C-4799-AD8A-D4B7104C17E1}" type="parTrans" cxnId="{797C0CC7-A392-4682-8B5E-28BC1C38E168}">
      <dgm:prSet/>
      <dgm:spPr/>
    </dgm:pt>
    <dgm:pt modelId="{B6F55A7A-5FE1-49E9-8EF5-7E6BD4A62FB3}" type="sibTrans" cxnId="{797C0CC7-A392-4682-8B5E-28BC1C38E168}">
      <dgm:prSet/>
      <dgm:spPr/>
    </dgm:pt>
    <dgm:pt modelId="{229D7044-2818-44FA-98F5-241A656E2E3B}">
      <dgm:prSet custT="1"/>
      <dgm:spPr/>
      <dgm:t>
        <a:bodyPr/>
        <a:lstStyle/>
        <a:p>
          <a:r>
            <a:rPr lang="hr-HR" sz="2400" dirty="0"/>
            <a:t>Elizabeta dala otrovati Karla Dračkog, dodatno zaoštreni sukobi u zemlji</a:t>
          </a:r>
          <a:endParaRPr lang="en-US" sz="2400" dirty="0"/>
        </a:p>
      </dgm:t>
    </dgm:pt>
    <dgm:pt modelId="{0535212E-A9EB-4C17-9B05-144FAC25BBB6}" type="parTrans" cxnId="{91193C31-347A-4FA4-B91A-F7AF778122D7}">
      <dgm:prSet/>
      <dgm:spPr/>
    </dgm:pt>
    <dgm:pt modelId="{502861ED-F5A8-46A4-8054-1EB574BA4492}" type="sibTrans" cxnId="{91193C31-347A-4FA4-B91A-F7AF778122D7}">
      <dgm:prSet/>
      <dgm:spPr/>
    </dgm:pt>
    <dgm:pt modelId="{EE82C2EB-A42E-4B17-90FD-26FEBCB362FF}">
      <dgm:prSet custT="1"/>
      <dgm:spPr/>
      <dgm:t>
        <a:bodyPr/>
        <a:lstStyle/>
        <a:p>
          <a:r>
            <a:rPr lang="hr-HR" sz="2400" dirty="0"/>
            <a:t>Dio plemstva priznao Žigmunda za kralja, nastavak sukoba</a:t>
          </a:r>
          <a:endParaRPr lang="en-US" sz="2400" dirty="0"/>
        </a:p>
      </dgm:t>
    </dgm:pt>
    <dgm:pt modelId="{A90F7DF9-9384-402C-B259-1376101AC0BD}" type="parTrans" cxnId="{684AF687-C62C-46A9-90B1-4E2EE262C9D0}">
      <dgm:prSet/>
      <dgm:spPr/>
    </dgm:pt>
    <dgm:pt modelId="{3D6784A3-E345-4D5F-943C-198EB06833CD}" type="sibTrans" cxnId="{684AF687-C62C-46A9-90B1-4E2EE262C9D0}">
      <dgm:prSet/>
      <dgm:spPr/>
    </dgm:pt>
    <dgm:pt modelId="{C6768489-4878-46A3-8BF9-75DF79405BC6}">
      <dgm:prSet custT="1"/>
      <dgm:spPr/>
      <dgm:t>
        <a:bodyPr/>
        <a:lstStyle/>
        <a:p>
          <a:r>
            <a:rPr lang="hr-HR" sz="2400" dirty="0"/>
            <a:t>Borbe oko prijestolja trajale dvadeset i pet godina</a:t>
          </a:r>
          <a:endParaRPr lang="en-US" sz="2400" dirty="0"/>
        </a:p>
      </dgm:t>
    </dgm:pt>
    <dgm:pt modelId="{3839ADB8-EE92-44AA-8CF2-2FEE080EAE9A}" type="parTrans" cxnId="{9715E881-7EEA-4BFA-9E2B-8FACFEFFD228}">
      <dgm:prSet/>
      <dgm:spPr/>
    </dgm:pt>
    <dgm:pt modelId="{3C0530ED-1D32-41E1-82F0-F4EA81EC9701}" type="sibTrans" cxnId="{9715E881-7EEA-4BFA-9E2B-8FACFEFFD228}">
      <dgm:prSet/>
      <dgm:spPr/>
    </dgm:pt>
    <dgm:pt modelId="{19BB908D-3A68-4C87-B099-E82B658C3A01}">
      <dgm:prSet custT="1"/>
      <dgm:spPr/>
      <dgm:t>
        <a:bodyPr/>
        <a:lstStyle/>
        <a:p>
          <a:r>
            <a:rPr lang="hr-HR" sz="2400" dirty="0"/>
            <a:t>Gotovo svi hrvatski velikaši protiv ove odluke (željeli za kralja Ladislava Napuljskog)</a:t>
          </a:r>
          <a:endParaRPr lang="en-US" sz="2400" dirty="0"/>
        </a:p>
      </dgm:t>
    </dgm:pt>
    <dgm:pt modelId="{0D118C99-ED1E-4D48-95E7-8EA843117E2B}" type="parTrans" cxnId="{49807D0D-631D-4878-8F46-1833A2DBBC6F}">
      <dgm:prSet/>
      <dgm:spPr/>
    </dgm:pt>
    <dgm:pt modelId="{FBB1703E-7B15-4E18-A834-88B93F67DA9D}" type="sibTrans" cxnId="{49807D0D-631D-4878-8F46-1833A2DBBC6F}">
      <dgm:prSet/>
      <dgm:spPr/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C2D61D-60FF-4FFD-A727-714A1C99FF99}" type="pres">
      <dgm:prSet presAssocID="{893595EF-7ADF-4BEF-AA54-B7C077A77FF5}" presName="spacer" presStyleCnt="0"/>
      <dgm:spPr/>
    </dgm:pt>
    <dgm:pt modelId="{254C3B7A-123D-4672-8330-1091722D4DA2}" type="pres">
      <dgm:prSet presAssocID="{CE956B75-4A0B-48AD-AAFD-24623F99B3E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4FED6E-43D9-4B81-B371-DEAEFCD5E6CF}" type="pres">
      <dgm:prSet presAssocID="{B6F55A7A-5FE1-49E9-8EF5-7E6BD4A62FB3}" presName="spacer" presStyleCnt="0"/>
      <dgm:spPr/>
    </dgm:pt>
    <dgm:pt modelId="{A0E03A60-1302-4946-BFF5-2977DF1F3DEF}" type="pres">
      <dgm:prSet presAssocID="{229D7044-2818-44FA-98F5-241A656E2E3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713E1B-F222-4004-AC29-AEA83CC97E5A}" type="pres">
      <dgm:prSet presAssocID="{502861ED-F5A8-46A4-8054-1EB574BA4492}" presName="spacer" presStyleCnt="0"/>
      <dgm:spPr/>
    </dgm:pt>
    <dgm:pt modelId="{49516528-0108-40C1-98F3-5DE828743F19}" type="pres">
      <dgm:prSet presAssocID="{EE82C2EB-A42E-4B17-90FD-26FEBCB362F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0F7255-D22D-4B1F-B0DF-116D59077423}" type="pres">
      <dgm:prSet presAssocID="{3D6784A3-E345-4D5F-943C-198EB06833CD}" presName="spacer" presStyleCnt="0"/>
      <dgm:spPr/>
    </dgm:pt>
    <dgm:pt modelId="{A8F32999-CDF3-484E-8143-8CC31118D0BD}" type="pres">
      <dgm:prSet presAssocID="{19BB908D-3A68-4C87-B099-E82B658C3A0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D7C41F-E79C-4441-B516-F2051489E8E2}" type="pres">
      <dgm:prSet presAssocID="{FBB1703E-7B15-4E18-A834-88B93F67DA9D}" presName="spacer" presStyleCnt="0"/>
      <dgm:spPr/>
    </dgm:pt>
    <dgm:pt modelId="{463696FD-5429-4B32-8094-33B9BDB790C6}" type="pres">
      <dgm:prSet presAssocID="{C6768489-4878-46A3-8BF9-75DF79405BC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1C49AE97-F9F0-4475-B29C-331204DE0477}" type="presOf" srcId="{EE82C2EB-A42E-4B17-90FD-26FEBCB362FF}" destId="{49516528-0108-40C1-98F3-5DE828743F19}" srcOrd="0" destOrd="0" presId="urn:microsoft.com/office/officeart/2005/8/layout/vList2"/>
    <dgm:cxn modelId="{14723AFD-D7E3-47D0-8369-152E3DCDDF85}" type="presOf" srcId="{229D7044-2818-44FA-98F5-241A656E2E3B}" destId="{A0E03A60-1302-4946-BFF5-2977DF1F3DEF}" srcOrd="0" destOrd="0" presId="urn:microsoft.com/office/officeart/2005/8/layout/vList2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684AF687-C62C-46A9-90B1-4E2EE262C9D0}" srcId="{602A8B11-172F-479C-99BA-D919E6CE6854}" destId="{EE82C2EB-A42E-4B17-90FD-26FEBCB362FF}" srcOrd="3" destOrd="0" parTransId="{A90F7DF9-9384-402C-B259-1376101AC0BD}" sibTransId="{3D6784A3-E345-4D5F-943C-198EB06833CD}"/>
    <dgm:cxn modelId="{91193C31-347A-4FA4-B91A-F7AF778122D7}" srcId="{602A8B11-172F-479C-99BA-D919E6CE6854}" destId="{229D7044-2818-44FA-98F5-241A656E2E3B}" srcOrd="2" destOrd="0" parTransId="{0535212E-A9EB-4C17-9B05-144FAC25BBB6}" sibTransId="{502861ED-F5A8-46A4-8054-1EB574BA4492}"/>
    <dgm:cxn modelId="{C84AF557-6F18-49A1-BECD-CB8BE0081D93}" type="presOf" srcId="{CE956B75-4A0B-48AD-AAFD-24623F99B3E2}" destId="{254C3B7A-123D-4672-8330-1091722D4DA2}" srcOrd="0" destOrd="0" presId="urn:microsoft.com/office/officeart/2005/8/layout/vList2"/>
    <dgm:cxn modelId="{797C0CC7-A392-4682-8B5E-28BC1C38E168}" srcId="{602A8B11-172F-479C-99BA-D919E6CE6854}" destId="{CE956B75-4A0B-48AD-AAFD-24623F99B3E2}" srcOrd="1" destOrd="0" parTransId="{573F96C3-785C-4799-AD8A-D4B7104C17E1}" sibTransId="{B6F55A7A-5FE1-49E9-8EF5-7E6BD4A62FB3}"/>
    <dgm:cxn modelId="{8844010C-E07B-432D-8A47-70A176924A2C}" type="presOf" srcId="{19BB908D-3A68-4C87-B099-E82B658C3A01}" destId="{A8F32999-CDF3-484E-8143-8CC31118D0BD}" srcOrd="0" destOrd="0" presId="urn:microsoft.com/office/officeart/2005/8/layout/vList2"/>
    <dgm:cxn modelId="{49807D0D-631D-4878-8F46-1833A2DBBC6F}" srcId="{602A8B11-172F-479C-99BA-D919E6CE6854}" destId="{19BB908D-3A68-4C87-B099-E82B658C3A01}" srcOrd="4" destOrd="0" parTransId="{0D118C99-ED1E-4D48-95E7-8EA843117E2B}" sibTransId="{FBB1703E-7B15-4E18-A834-88B93F67DA9D}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D3820CE0-7548-449F-9274-1CB991069BEB}" type="presOf" srcId="{C6768489-4878-46A3-8BF9-75DF79405BC6}" destId="{463696FD-5429-4B32-8094-33B9BDB790C6}" srcOrd="0" destOrd="0" presId="urn:microsoft.com/office/officeart/2005/8/layout/vList2"/>
    <dgm:cxn modelId="{9715E881-7EEA-4BFA-9E2B-8FACFEFFD228}" srcId="{602A8B11-172F-479C-99BA-D919E6CE6854}" destId="{C6768489-4878-46A3-8BF9-75DF79405BC6}" srcOrd="5" destOrd="0" parTransId="{3839ADB8-EE92-44AA-8CF2-2FEE080EAE9A}" sibTransId="{3C0530ED-1D32-41E1-82F0-F4EA81EC9701}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B2353BA3-EB97-4DDB-A64E-DAB5BA7EE9E9}" type="presParOf" srcId="{A25BA51F-AAB5-45C8-9F20-21F75560DB15}" destId="{FFC2D61D-60FF-4FFD-A727-714A1C99FF99}" srcOrd="1" destOrd="0" presId="urn:microsoft.com/office/officeart/2005/8/layout/vList2"/>
    <dgm:cxn modelId="{47453FF0-B2C4-4E0C-9A1A-21C80348F7FD}" type="presParOf" srcId="{A25BA51F-AAB5-45C8-9F20-21F75560DB15}" destId="{254C3B7A-123D-4672-8330-1091722D4DA2}" srcOrd="2" destOrd="0" presId="urn:microsoft.com/office/officeart/2005/8/layout/vList2"/>
    <dgm:cxn modelId="{8FAAF131-3F8F-4E5E-8FAB-0626F9217FC3}" type="presParOf" srcId="{A25BA51F-AAB5-45C8-9F20-21F75560DB15}" destId="{C44FED6E-43D9-4B81-B371-DEAEFCD5E6CF}" srcOrd="3" destOrd="0" presId="urn:microsoft.com/office/officeart/2005/8/layout/vList2"/>
    <dgm:cxn modelId="{89A3557F-41C6-44A6-938A-F59930CBBA3A}" type="presParOf" srcId="{A25BA51F-AAB5-45C8-9F20-21F75560DB15}" destId="{A0E03A60-1302-4946-BFF5-2977DF1F3DEF}" srcOrd="4" destOrd="0" presId="urn:microsoft.com/office/officeart/2005/8/layout/vList2"/>
    <dgm:cxn modelId="{22FF83BA-4AB4-4D16-9123-607EE7887523}" type="presParOf" srcId="{A25BA51F-AAB5-45C8-9F20-21F75560DB15}" destId="{4D713E1B-F222-4004-AC29-AEA83CC97E5A}" srcOrd="5" destOrd="0" presId="urn:microsoft.com/office/officeart/2005/8/layout/vList2"/>
    <dgm:cxn modelId="{980209CF-866A-4CF3-AFE0-3B88004600C1}" type="presParOf" srcId="{A25BA51F-AAB5-45C8-9F20-21F75560DB15}" destId="{49516528-0108-40C1-98F3-5DE828743F19}" srcOrd="6" destOrd="0" presId="urn:microsoft.com/office/officeart/2005/8/layout/vList2"/>
    <dgm:cxn modelId="{972B32ED-586F-40B5-8A8B-F9F646007B48}" type="presParOf" srcId="{A25BA51F-AAB5-45C8-9F20-21F75560DB15}" destId="{2A0F7255-D22D-4B1F-B0DF-116D59077423}" srcOrd="7" destOrd="0" presId="urn:microsoft.com/office/officeart/2005/8/layout/vList2"/>
    <dgm:cxn modelId="{C2DD9A99-04D3-47D7-930A-F669D6B287AC}" type="presParOf" srcId="{A25BA51F-AAB5-45C8-9F20-21F75560DB15}" destId="{A8F32999-CDF3-484E-8143-8CC31118D0BD}" srcOrd="8" destOrd="0" presId="urn:microsoft.com/office/officeart/2005/8/layout/vList2"/>
    <dgm:cxn modelId="{F60D3EB8-AD76-43F6-9FC8-5B160C9A235B}" type="presParOf" srcId="{A25BA51F-AAB5-45C8-9F20-21F75560DB15}" destId="{39D7C41F-E79C-4441-B516-F2051489E8E2}" srcOrd="9" destOrd="0" presId="urn:microsoft.com/office/officeart/2005/8/layout/vList2"/>
    <dgm:cxn modelId="{B0EBDA9C-8CFB-4E56-8080-7B398A5A17E1}" type="presParOf" srcId="{A25BA51F-AAB5-45C8-9F20-21F75560DB15}" destId="{463696FD-5429-4B32-8094-33B9BDB790C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Venecija traži priliku za ponovno osvajanje </a:t>
          </a:r>
          <a:r>
            <a:rPr lang="hr-HR" sz="2400" dirty="0" err="1"/>
            <a:t>istočnojadranske</a:t>
          </a:r>
          <a:r>
            <a:rPr lang="hr-HR" sz="2400" dirty="0"/>
            <a:t> obale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7E9F49B8-8688-4F77-91C2-5938E9ED60C1}">
      <dgm:prSet custT="1"/>
      <dgm:spPr/>
      <dgm:t>
        <a:bodyPr/>
        <a:lstStyle/>
        <a:p>
          <a:r>
            <a:rPr lang="hr-HR" sz="2400" dirty="0"/>
            <a:t>1396. godine bitka kod </a:t>
          </a:r>
          <a:r>
            <a:rPr lang="hr-HR" sz="2400" dirty="0" err="1"/>
            <a:t>Nikopolja</a:t>
          </a:r>
          <a:r>
            <a:rPr lang="hr-HR" sz="2400" dirty="0"/>
            <a:t> (težak poraz ugarsko-hrvatske vojske)</a:t>
          </a:r>
          <a:endParaRPr lang="en-US" sz="2400" dirty="0"/>
        </a:p>
      </dgm:t>
    </dgm:pt>
    <dgm:pt modelId="{15DAC99C-AED0-4136-AB1E-F38FB1D058A4}" type="parTrans" cxnId="{9A284618-85BB-410B-8A72-520CED645A37}">
      <dgm:prSet/>
      <dgm:spPr/>
      <dgm:t>
        <a:bodyPr/>
        <a:lstStyle/>
        <a:p>
          <a:endParaRPr lang="hr-HR"/>
        </a:p>
      </dgm:t>
    </dgm:pt>
    <dgm:pt modelId="{5A873F37-E8F9-4135-AFB6-FBE0AA56CE24}" type="sibTrans" cxnId="{9A284618-85BB-410B-8A72-520CED645A37}">
      <dgm:prSet/>
      <dgm:spPr/>
      <dgm:t>
        <a:bodyPr/>
        <a:lstStyle/>
        <a:p>
          <a:endParaRPr lang="hr-HR"/>
        </a:p>
      </dgm:t>
    </dgm:pt>
    <dgm:pt modelId="{168280ED-65FD-4E9C-BD86-ED42FDE70E00}">
      <dgm:prSet custT="1"/>
      <dgm:spPr/>
      <dgm:t>
        <a:bodyPr/>
        <a:lstStyle/>
        <a:p>
          <a:r>
            <a:rPr lang="hr-HR" sz="2400" dirty="0"/>
            <a:t>Prijetnje Osmanlija Hrvatskoj i Bosni</a:t>
          </a:r>
          <a:endParaRPr lang="en-US" sz="2400" dirty="0"/>
        </a:p>
      </dgm:t>
    </dgm:pt>
    <dgm:pt modelId="{CBA17F62-B8B6-4BEB-914C-E415EA8D3C1B}" type="parTrans" cxnId="{D23A4E51-446D-410B-A100-15E4F7818F66}">
      <dgm:prSet/>
      <dgm:spPr/>
      <dgm:t>
        <a:bodyPr/>
        <a:lstStyle/>
        <a:p>
          <a:endParaRPr lang="hr-HR"/>
        </a:p>
      </dgm:t>
    </dgm:pt>
    <dgm:pt modelId="{DC5160D2-3070-4FED-AB93-60862AE1F1A6}" type="sibTrans" cxnId="{D23A4E51-446D-410B-A100-15E4F7818F66}">
      <dgm:prSet/>
      <dgm:spPr/>
      <dgm:t>
        <a:bodyPr/>
        <a:lstStyle/>
        <a:p>
          <a:endParaRPr lang="hr-HR"/>
        </a:p>
      </dgm:t>
    </dgm:pt>
    <dgm:pt modelId="{D59ECF5E-91C8-4CE2-9C94-50B3A3C73CEA}">
      <dgm:prSet custT="1"/>
      <dgm:spPr/>
      <dgm:t>
        <a:bodyPr/>
        <a:lstStyle/>
        <a:p>
          <a:r>
            <a:rPr lang="hr-HR" sz="2400" dirty="0"/>
            <a:t>Žigmund želi poboljšati svoj položaj i kreće u vojnu protiv Osmanlija</a:t>
          </a:r>
          <a:endParaRPr lang="en-US" sz="2400" dirty="0"/>
        </a:p>
      </dgm:t>
    </dgm:pt>
    <dgm:pt modelId="{8AEE09BF-2484-48A5-8F7D-8598148C9AD0}" type="parTrans" cxnId="{779763DD-A4A3-47E4-B099-2D7EC51AC6E8}">
      <dgm:prSet/>
      <dgm:spPr/>
      <dgm:t>
        <a:bodyPr/>
        <a:lstStyle/>
        <a:p>
          <a:endParaRPr lang="hr-HR"/>
        </a:p>
      </dgm:t>
    </dgm:pt>
    <dgm:pt modelId="{027F5A09-E73F-429C-8CC1-8E4DAE52765F}" type="sibTrans" cxnId="{779763DD-A4A3-47E4-B099-2D7EC51AC6E8}">
      <dgm:prSet/>
      <dgm:spPr/>
      <dgm:t>
        <a:bodyPr/>
        <a:lstStyle/>
        <a:p>
          <a:endParaRPr lang="hr-HR"/>
        </a:p>
      </dgm:t>
    </dgm:pt>
    <dgm:pt modelId="{4F45F6D5-8B08-4C04-B294-3304E797C89E}">
      <dgm:prSet custT="1"/>
      <dgm:spPr/>
      <dgm:t>
        <a:bodyPr/>
        <a:lstStyle/>
        <a:p>
          <a:r>
            <a:rPr lang="hr-HR" sz="2400" dirty="0"/>
            <a:t>Hrvatsko plemstvo proglasilo kraljem Ladislava Napuljskog</a:t>
          </a:r>
          <a:endParaRPr lang="en-US" sz="2400" dirty="0"/>
        </a:p>
      </dgm:t>
    </dgm:pt>
    <dgm:pt modelId="{50C799E0-8F97-4AC8-B5AF-D059CD500C12}" type="parTrans" cxnId="{ED519325-BA4E-44E9-A588-9DBF8BCA1447}">
      <dgm:prSet/>
      <dgm:spPr/>
      <dgm:t>
        <a:bodyPr/>
        <a:lstStyle/>
        <a:p>
          <a:endParaRPr lang="hr-HR"/>
        </a:p>
      </dgm:t>
    </dgm:pt>
    <dgm:pt modelId="{EDA7FC35-D180-4733-8130-C4299E25D53A}" type="sibTrans" cxnId="{ED519325-BA4E-44E9-A588-9DBF8BCA1447}">
      <dgm:prSet/>
      <dgm:spPr/>
      <dgm:t>
        <a:bodyPr/>
        <a:lstStyle/>
        <a:p>
          <a:endParaRPr lang="hr-HR"/>
        </a:p>
      </dgm:t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9846AA2-7710-480C-AF42-90B8C931334D}" type="pres">
      <dgm:prSet presAssocID="{8246AEB0-4939-404F-A50F-0FE7D26A3657}" presName="spacer" presStyleCnt="0"/>
      <dgm:spPr/>
    </dgm:pt>
    <dgm:pt modelId="{60A642D0-98C1-4DDD-AEE9-8593D70BB8EF}" type="pres">
      <dgm:prSet presAssocID="{168280ED-65FD-4E9C-BD86-ED42FDE70E0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088B5C-C6D5-4D55-9B57-029374E430F7}" type="pres">
      <dgm:prSet presAssocID="{DC5160D2-3070-4FED-AB93-60862AE1F1A6}" presName="spacer" presStyleCnt="0"/>
      <dgm:spPr/>
    </dgm:pt>
    <dgm:pt modelId="{52C90CE1-022B-4D78-9521-46A162E74FF2}" type="pres">
      <dgm:prSet presAssocID="{D59ECF5E-91C8-4CE2-9C94-50B3A3C73CE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F27600-EC27-4A8C-88AC-95F05D933EF6}" type="pres">
      <dgm:prSet presAssocID="{027F5A09-E73F-429C-8CC1-8E4DAE52765F}" presName="spacer" presStyleCnt="0"/>
      <dgm:spPr/>
    </dgm:pt>
    <dgm:pt modelId="{834608C9-D1F6-40B6-AF85-A90156201019}" type="pres">
      <dgm:prSet presAssocID="{7E9F49B8-8688-4F77-91C2-5938E9ED60C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BC8233-A01A-4609-8E52-ABBC40EDB0F7}" type="pres">
      <dgm:prSet presAssocID="{5A873F37-E8F9-4135-AFB6-FBE0AA56CE24}" presName="spacer" presStyleCnt="0"/>
      <dgm:spPr/>
    </dgm:pt>
    <dgm:pt modelId="{03BF2AD5-B011-42A9-825F-5AABEF9B8AC4}" type="pres">
      <dgm:prSet presAssocID="{4F45F6D5-8B08-4C04-B294-3304E797C89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3356704-497B-4D16-831A-522ECFDCD36D}" type="presOf" srcId="{168280ED-65FD-4E9C-BD86-ED42FDE70E00}" destId="{60A642D0-98C1-4DDD-AEE9-8593D70BB8EF}" srcOrd="0" destOrd="0" presId="urn:microsoft.com/office/officeart/2005/8/layout/vList2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779763DD-A4A3-47E4-B099-2D7EC51AC6E8}" srcId="{22D98622-848B-4CF4-9A65-B5FB6D5B4437}" destId="{D59ECF5E-91C8-4CE2-9C94-50B3A3C73CEA}" srcOrd="2" destOrd="0" parTransId="{8AEE09BF-2484-48A5-8F7D-8598148C9AD0}" sibTransId="{027F5A09-E73F-429C-8CC1-8E4DAE52765F}"/>
    <dgm:cxn modelId="{FDE585F4-A1F6-439E-853F-552F837DD2B3}" type="presOf" srcId="{7E9F49B8-8688-4F77-91C2-5938E9ED60C1}" destId="{834608C9-D1F6-40B6-AF85-A90156201019}" srcOrd="0" destOrd="0" presId="urn:microsoft.com/office/officeart/2005/8/layout/vList2"/>
    <dgm:cxn modelId="{9A284618-85BB-410B-8A72-520CED645A37}" srcId="{22D98622-848B-4CF4-9A65-B5FB6D5B4437}" destId="{7E9F49B8-8688-4F77-91C2-5938E9ED60C1}" srcOrd="3" destOrd="0" parTransId="{15DAC99C-AED0-4136-AB1E-F38FB1D058A4}" sibTransId="{5A873F37-E8F9-4135-AFB6-FBE0AA56CE24}"/>
    <dgm:cxn modelId="{EB75C437-2AED-4E14-84C5-689383A05265}" type="presOf" srcId="{D59ECF5E-91C8-4CE2-9C94-50B3A3C73CEA}" destId="{52C90CE1-022B-4D78-9521-46A162E74FF2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28536084-887F-4DF3-B4E5-AE349B5F6642}" type="presOf" srcId="{4F45F6D5-8B08-4C04-B294-3304E797C89E}" destId="{03BF2AD5-B011-42A9-825F-5AABEF9B8AC4}" srcOrd="0" destOrd="0" presId="urn:microsoft.com/office/officeart/2005/8/layout/vList2"/>
    <dgm:cxn modelId="{ED519325-BA4E-44E9-A588-9DBF8BCA1447}" srcId="{22D98622-848B-4CF4-9A65-B5FB6D5B4437}" destId="{4F45F6D5-8B08-4C04-B294-3304E797C89E}" srcOrd="4" destOrd="0" parTransId="{50C799E0-8F97-4AC8-B5AF-D059CD500C12}" sibTransId="{EDA7FC35-D180-4733-8130-C4299E25D53A}"/>
    <dgm:cxn modelId="{D23A4E51-446D-410B-A100-15E4F7818F66}" srcId="{22D98622-848B-4CF4-9A65-B5FB6D5B4437}" destId="{168280ED-65FD-4E9C-BD86-ED42FDE70E00}" srcOrd="1" destOrd="0" parTransId="{CBA17F62-B8B6-4BEB-914C-E415EA8D3C1B}" sibTransId="{DC5160D2-3070-4FED-AB93-60862AE1F1A6}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26940126-B63C-44B9-8773-15FE2C8A2610}" type="presParOf" srcId="{A51E8AF6-2E77-468F-819C-8EBD86F9CF4F}" destId="{39846AA2-7710-480C-AF42-90B8C931334D}" srcOrd="1" destOrd="0" presId="urn:microsoft.com/office/officeart/2005/8/layout/vList2"/>
    <dgm:cxn modelId="{CCCAC662-1F1F-4EF4-AFB2-0F5E634B136C}" type="presParOf" srcId="{A51E8AF6-2E77-468F-819C-8EBD86F9CF4F}" destId="{60A642D0-98C1-4DDD-AEE9-8593D70BB8EF}" srcOrd="2" destOrd="0" presId="urn:microsoft.com/office/officeart/2005/8/layout/vList2"/>
    <dgm:cxn modelId="{26DC7970-4C59-4238-B8F5-B9E76E5484E3}" type="presParOf" srcId="{A51E8AF6-2E77-468F-819C-8EBD86F9CF4F}" destId="{A8088B5C-C6D5-4D55-9B57-029374E430F7}" srcOrd="3" destOrd="0" presId="urn:microsoft.com/office/officeart/2005/8/layout/vList2"/>
    <dgm:cxn modelId="{F42054C7-1B2A-4AB7-B73D-DC1538B46969}" type="presParOf" srcId="{A51E8AF6-2E77-468F-819C-8EBD86F9CF4F}" destId="{52C90CE1-022B-4D78-9521-46A162E74FF2}" srcOrd="4" destOrd="0" presId="urn:microsoft.com/office/officeart/2005/8/layout/vList2"/>
    <dgm:cxn modelId="{A91011A0-DDC8-4E8E-ABAC-CA035332736B}" type="presParOf" srcId="{A51E8AF6-2E77-468F-819C-8EBD86F9CF4F}" destId="{EDF27600-EC27-4A8C-88AC-95F05D933EF6}" srcOrd="5" destOrd="0" presId="urn:microsoft.com/office/officeart/2005/8/layout/vList2"/>
    <dgm:cxn modelId="{C2E5E8DB-B749-4BD5-8FDC-3FE6BAB09152}" type="presParOf" srcId="{A51E8AF6-2E77-468F-819C-8EBD86F9CF4F}" destId="{834608C9-D1F6-40B6-AF85-A90156201019}" srcOrd="6" destOrd="0" presId="urn:microsoft.com/office/officeart/2005/8/layout/vList2"/>
    <dgm:cxn modelId="{B56505C0-E0AB-48C8-9283-E1BD99B4B47D}" type="presParOf" srcId="{A51E8AF6-2E77-468F-819C-8EBD86F9CF4F}" destId="{33BC8233-A01A-4609-8E52-ABBC40EDB0F7}" srcOrd="7" destOrd="0" presId="urn:microsoft.com/office/officeart/2005/8/layout/vList2"/>
    <dgm:cxn modelId="{3068D3EE-C144-457C-9D56-8441AB5FDA7C}" type="presParOf" srcId="{A51E8AF6-2E77-468F-819C-8EBD86F9CF4F}" destId="{03BF2AD5-B011-42A9-825F-5AABEF9B8AC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1397. godina Žigmund sazvao sabor u Križevcima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FDB151AC-A490-4E65-BC2A-83CB59AEC086}">
      <dgm:prSet custT="1"/>
      <dgm:spPr/>
      <dgm:t>
        <a:bodyPr/>
        <a:lstStyle/>
        <a:p>
          <a:r>
            <a:rPr lang="hr-HR" sz="2400" dirty="0"/>
            <a:t>„Krvavi sabor križevački”- pogubljeni ban i druge pristaše Ladislava Napuljskog</a:t>
          </a:r>
          <a:endParaRPr lang="en-US" sz="2400" dirty="0"/>
        </a:p>
      </dgm:t>
    </dgm:pt>
    <dgm:pt modelId="{D4DD7DE0-AE4D-4481-8A19-D57188B1B781}" type="parTrans" cxnId="{1946560D-3125-4E69-91BB-93401184AE97}">
      <dgm:prSet/>
      <dgm:spPr/>
      <dgm:t>
        <a:bodyPr/>
        <a:lstStyle/>
        <a:p>
          <a:endParaRPr lang="hr-HR"/>
        </a:p>
      </dgm:t>
    </dgm:pt>
    <dgm:pt modelId="{ED72A2DF-6E99-44E8-910F-EE52FCADEE2F}" type="sibTrans" cxnId="{1946560D-3125-4E69-91BB-93401184AE97}">
      <dgm:prSet/>
      <dgm:spPr/>
      <dgm:t>
        <a:bodyPr/>
        <a:lstStyle/>
        <a:p>
          <a:endParaRPr lang="hr-HR"/>
        </a:p>
      </dgm:t>
    </dgm:pt>
    <dgm:pt modelId="{D7BDD4B7-2097-4247-B5EB-753647DF1306}">
      <dgm:prSet custT="1"/>
      <dgm:spPr/>
      <dgm:t>
        <a:bodyPr/>
        <a:lstStyle/>
        <a:p>
          <a:r>
            <a:rPr lang="hr-HR" sz="2400" dirty="0"/>
            <a:t>Početak pobune protiv kralja u Hrvatskoj i Bosni</a:t>
          </a:r>
          <a:endParaRPr lang="en-US" sz="2400" dirty="0"/>
        </a:p>
      </dgm:t>
    </dgm:pt>
    <dgm:pt modelId="{5A2F269E-10B5-4EA3-BABB-07ABE5D7178A}" type="parTrans" cxnId="{6B552C9A-604A-48DA-9EB6-86697E3AD482}">
      <dgm:prSet/>
      <dgm:spPr/>
      <dgm:t>
        <a:bodyPr/>
        <a:lstStyle/>
        <a:p>
          <a:endParaRPr lang="hr-HR"/>
        </a:p>
      </dgm:t>
    </dgm:pt>
    <dgm:pt modelId="{9080F567-01C2-4C9A-A577-29D59AE780D6}" type="sibTrans" cxnId="{6B552C9A-604A-48DA-9EB6-86697E3AD482}">
      <dgm:prSet/>
      <dgm:spPr/>
      <dgm:t>
        <a:bodyPr/>
        <a:lstStyle/>
        <a:p>
          <a:endParaRPr lang="hr-HR"/>
        </a:p>
      </dgm:t>
    </dgm:pt>
    <dgm:pt modelId="{293621FC-E34C-4972-8B78-690CC93CC173}">
      <dgm:prSet custT="1"/>
      <dgm:spPr/>
      <dgm:t>
        <a:bodyPr/>
        <a:lstStyle/>
        <a:p>
          <a:r>
            <a:rPr lang="hr-HR" sz="2400" dirty="0"/>
            <a:t>1403. godine Ladislav Napuljski okrunjen za kralja u Zadru</a:t>
          </a:r>
          <a:endParaRPr lang="en-US" sz="2400" dirty="0"/>
        </a:p>
      </dgm:t>
    </dgm:pt>
    <dgm:pt modelId="{17D51AF6-2CE6-4B23-AFB8-7F803081581A}" type="parTrans" cxnId="{02CF92FD-99DE-415F-8632-6F4F0D8E4255}">
      <dgm:prSet/>
      <dgm:spPr/>
      <dgm:t>
        <a:bodyPr/>
        <a:lstStyle/>
        <a:p>
          <a:endParaRPr lang="hr-HR"/>
        </a:p>
      </dgm:t>
    </dgm:pt>
    <dgm:pt modelId="{19398730-AB17-42C4-89CD-5274C5225A07}" type="sibTrans" cxnId="{02CF92FD-99DE-415F-8632-6F4F0D8E4255}">
      <dgm:prSet/>
      <dgm:spPr/>
      <dgm:t>
        <a:bodyPr/>
        <a:lstStyle/>
        <a:p>
          <a:endParaRPr lang="hr-HR"/>
        </a:p>
      </dgm:t>
    </dgm:pt>
    <dgm:pt modelId="{6C659BE9-7255-49B8-B583-F36F4F9B58C8}">
      <dgm:prSet custT="1"/>
      <dgm:spPr/>
      <dgm:t>
        <a:bodyPr/>
        <a:lstStyle/>
        <a:p>
          <a:r>
            <a:rPr lang="hr-HR" sz="2400" dirty="0"/>
            <a:t>Za svog namjesnika postavio vojvodu Hrvoja Vukčića Hrvatinića, vođu pobune u Bosni</a:t>
          </a:r>
          <a:endParaRPr lang="en-US" sz="2400" dirty="0"/>
        </a:p>
      </dgm:t>
    </dgm:pt>
    <dgm:pt modelId="{71C87A9A-4FF6-4DCD-BEA7-D4A925F83376}" type="parTrans" cxnId="{420E0052-16E5-4D55-8CFF-830DCBF394AD}">
      <dgm:prSet/>
      <dgm:spPr/>
      <dgm:t>
        <a:bodyPr/>
        <a:lstStyle/>
        <a:p>
          <a:endParaRPr lang="hr-HR"/>
        </a:p>
      </dgm:t>
    </dgm:pt>
    <dgm:pt modelId="{983A02ED-A0F8-411F-B927-7E776EA723D9}" type="sibTrans" cxnId="{420E0052-16E5-4D55-8CFF-830DCBF394AD}">
      <dgm:prSet/>
      <dgm:spPr/>
      <dgm:t>
        <a:bodyPr/>
        <a:lstStyle/>
        <a:p>
          <a:endParaRPr lang="hr-HR"/>
        </a:p>
      </dgm:t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97A614-957A-45F5-85F3-518797B0ECEC}" type="pres">
      <dgm:prSet presAssocID="{5C90C4A7-8CAB-4808-BAB0-AC02296B90C5}" presName="spacer" presStyleCnt="0"/>
      <dgm:spPr/>
    </dgm:pt>
    <dgm:pt modelId="{B1609F8B-31F9-445A-89CC-5308E681E8FB}" type="pres">
      <dgm:prSet presAssocID="{FDB151AC-A490-4E65-BC2A-83CB59AEC08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AAE466-1263-4D8D-B28B-5B09CEA24CA4}" type="pres">
      <dgm:prSet presAssocID="{ED72A2DF-6E99-44E8-910F-EE52FCADEE2F}" presName="spacer" presStyleCnt="0"/>
      <dgm:spPr/>
    </dgm:pt>
    <dgm:pt modelId="{F1ABAC12-5E42-439C-A76B-F2A642C8C2D2}" type="pres">
      <dgm:prSet presAssocID="{D7BDD4B7-2097-4247-B5EB-753647DF130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149009-1193-4505-8652-264D534F1C71}" type="pres">
      <dgm:prSet presAssocID="{9080F567-01C2-4C9A-A577-29D59AE780D6}" presName="spacer" presStyleCnt="0"/>
      <dgm:spPr/>
    </dgm:pt>
    <dgm:pt modelId="{C0FD1EEB-D8F2-4957-828A-D7C5E3674000}" type="pres">
      <dgm:prSet presAssocID="{293621FC-E34C-4972-8B78-690CC93CC17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386E43-E38A-4D2A-B169-5966AAAC6405}" type="pres">
      <dgm:prSet presAssocID="{19398730-AB17-42C4-89CD-5274C5225A07}" presName="spacer" presStyleCnt="0"/>
      <dgm:spPr/>
    </dgm:pt>
    <dgm:pt modelId="{EF006D22-5B4E-47B0-A9E8-6D6395BC31D5}" type="pres">
      <dgm:prSet presAssocID="{6C659BE9-7255-49B8-B583-F36F4F9B58C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A7330A5-2DD1-44CE-9AFD-0AC3FB324381}" type="presOf" srcId="{293621FC-E34C-4972-8B78-690CC93CC173}" destId="{C0FD1EEB-D8F2-4957-828A-D7C5E3674000}" srcOrd="0" destOrd="0" presId="urn:microsoft.com/office/officeart/2005/8/layout/vList2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FBE1619C-9B56-409D-A740-A0173A1E10BC}" type="presOf" srcId="{6C659BE9-7255-49B8-B583-F36F4F9B58C8}" destId="{EF006D22-5B4E-47B0-A9E8-6D6395BC31D5}" srcOrd="0" destOrd="0" presId="urn:microsoft.com/office/officeart/2005/8/layout/vList2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6B552C9A-604A-48DA-9EB6-86697E3AD482}" srcId="{27A2D2D2-D1AC-4116-ABDD-F1EE7B485988}" destId="{D7BDD4B7-2097-4247-B5EB-753647DF1306}" srcOrd="2" destOrd="0" parTransId="{5A2F269E-10B5-4EA3-BABB-07ABE5D7178A}" sibTransId="{9080F567-01C2-4C9A-A577-29D59AE780D6}"/>
    <dgm:cxn modelId="{02CF92FD-99DE-415F-8632-6F4F0D8E4255}" srcId="{27A2D2D2-D1AC-4116-ABDD-F1EE7B485988}" destId="{293621FC-E34C-4972-8B78-690CC93CC173}" srcOrd="3" destOrd="0" parTransId="{17D51AF6-2CE6-4B23-AFB8-7F803081581A}" sibTransId="{19398730-AB17-42C4-89CD-5274C5225A07}"/>
    <dgm:cxn modelId="{420E0052-16E5-4D55-8CFF-830DCBF394AD}" srcId="{27A2D2D2-D1AC-4116-ABDD-F1EE7B485988}" destId="{6C659BE9-7255-49B8-B583-F36F4F9B58C8}" srcOrd="4" destOrd="0" parTransId="{71C87A9A-4FF6-4DCD-BEA7-D4A925F83376}" sibTransId="{983A02ED-A0F8-411F-B927-7E776EA723D9}"/>
    <dgm:cxn modelId="{1946560D-3125-4E69-91BB-93401184AE97}" srcId="{27A2D2D2-D1AC-4116-ABDD-F1EE7B485988}" destId="{FDB151AC-A490-4E65-BC2A-83CB59AEC086}" srcOrd="1" destOrd="0" parTransId="{D4DD7DE0-AE4D-4481-8A19-D57188B1B781}" sibTransId="{ED72A2DF-6E99-44E8-910F-EE52FCADEE2F}"/>
    <dgm:cxn modelId="{EF28858D-F70D-41C9-B640-3496167AA623}" type="presOf" srcId="{FDB151AC-A490-4E65-BC2A-83CB59AEC086}" destId="{B1609F8B-31F9-445A-89CC-5308E681E8FB}" srcOrd="0" destOrd="0" presId="urn:microsoft.com/office/officeart/2005/8/layout/vList2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17171857-E392-41AF-98C3-94D42FE93888}" type="presOf" srcId="{D7BDD4B7-2097-4247-B5EB-753647DF1306}" destId="{F1ABAC12-5E42-439C-A76B-F2A642C8C2D2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F17F8612-2D76-49FD-8328-B0CAED6DB708}" type="presParOf" srcId="{025AB8AA-BE20-4DFD-9C89-24471A94EC31}" destId="{0B97A614-957A-45F5-85F3-518797B0ECEC}" srcOrd="1" destOrd="0" presId="urn:microsoft.com/office/officeart/2005/8/layout/vList2"/>
    <dgm:cxn modelId="{FB0C85D4-05DB-43F2-AF30-09D71C85FBBA}" type="presParOf" srcId="{025AB8AA-BE20-4DFD-9C89-24471A94EC31}" destId="{B1609F8B-31F9-445A-89CC-5308E681E8FB}" srcOrd="2" destOrd="0" presId="urn:microsoft.com/office/officeart/2005/8/layout/vList2"/>
    <dgm:cxn modelId="{CD713FAD-79A8-44FE-9770-21B5CE70439E}" type="presParOf" srcId="{025AB8AA-BE20-4DFD-9C89-24471A94EC31}" destId="{23AAE466-1263-4D8D-B28B-5B09CEA24CA4}" srcOrd="3" destOrd="0" presId="urn:microsoft.com/office/officeart/2005/8/layout/vList2"/>
    <dgm:cxn modelId="{541FB6B8-9183-4D1F-A041-E88FFF9C3352}" type="presParOf" srcId="{025AB8AA-BE20-4DFD-9C89-24471A94EC31}" destId="{F1ABAC12-5E42-439C-A76B-F2A642C8C2D2}" srcOrd="4" destOrd="0" presId="urn:microsoft.com/office/officeart/2005/8/layout/vList2"/>
    <dgm:cxn modelId="{2F925903-757D-46BB-B16E-DD51D6F64A08}" type="presParOf" srcId="{025AB8AA-BE20-4DFD-9C89-24471A94EC31}" destId="{F5149009-1193-4505-8652-264D534F1C71}" srcOrd="5" destOrd="0" presId="urn:microsoft.com/office/officeart/2005/8/layout/vList2"/>
    <dgm:cxn modelId="{2CE45078-3B93-4BAA-9C3E-A849ECFC5CA7}" type="presParOf" srcId="{025AB8AA-BE20-4DFD-9C89-24471A94EC31}" destId="{C0FD1EEB-D8F2-4957-828A-D7C5E3674000}" srcOrd="6" destOrd="0" presId="urn:microsoft.com/office/officeart/2005/8/layout/vList2"/>
    <dgm:cxn modelId="{ED3EF063-E2DD-4316-9BEA-56D85B4ACD50}" type="presParOf" srcId="{025AB8AA-BE20-4DFD-9C89-24471A94EC31}" destId="{D7386E43-E38A-4D2A-B169-5966AAAC6405}" srcOrd="7" destOrd="0" presId="urn:microsoft.com/office/officeart/2005/8/layout/vList2"/>
    <dgm:cxn modelId="{C603E65D-6FB8-470B-888F-9E232C2F86DE}" type="presParOf" srcId="{025AB8AA-BE20-4DFD-9C89-24471A94EC31}" destId="{EF006D22-5B4E-47B0-A9E8-6D6395BC31D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 custT="1"/>
      <dgm:spPr/>
      <dgm:t>
        <a:bodyPr/>
        <a:lstStyle/>
        <a:p>
          <a:r>
            <a:rPr lang="hr-HR" sz="2400" dirty="0"/>
            <a:t>1408. godine Žigmund poveo vojsku protiv Hrvoja i bosanskih velikaša</a:t>
          </a:r>
          <a:endParaRPr lang="en-US" sz="2400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C641B977-5211-4A0A-902D-0EAEC40F2CFC}">
      <dgm:prSet custT="1"/>
      <dgm:spPr/>
      <dgm:t>
        <a:bodyPr/>
        <a:lstStyle/>
        <a:p>
          <a:r>
            <a:rPr lang="hr-HR" sz="2400" dirty="0"/>
            <a:t>Bosanskog kralja i veliki broj velikaša dao pogubiti</a:t>
          </a:r>
          <a:endParaRPr lang="en-US" sz="2400" dirty="0"/>
        </a:p>
      </dgm:t>
    </dgm:pt>
    <dgm:pt modelId="{8D89A0FF-5045-4128-AB5E-B70F1BC335CF}" type="parTrans" cxnId="{DD25E39C-C46E-4B80-A4CF-FC08F99F020D}">
      <dgm:prSet/>
      <dgm:spPr/>
      <dgm:t>
        <a:bodyPr/>
        <a:lstStyle/>
        <a:p>
          <a:endParaRPr lang="en-US"/>
        </a:p>
      </dgm:t>
    </dgm:pt>
    <dgm:pt modelId="{36645378-6F6B-45A3-A34D-9EC1DC71D0B0}" type="sibTrans" cxnId="{DD25E39C-C46E-4B80-A4CF-FC08F99F020D}">
      <dgm:prSet/>
      <dgm:spPr/>
      <dgm:t>
        <a:bodyPr/>
        <a:lstStyle/>
        <a:p>
          <a:endParaRPr lang="en-US"/>
        </a:p>
      </dgm:t>
    </dgm:pt>
    <dgm:pt modelId="{2A06CA73-73AD-4A19-9BC6-FB256F3AA384}">
      <dgm:prSet custT="1"/>
      <dgm:spPr/>
      <dgm:t>
        <a:bodyPr/>
        <a:lstStyle/>
        <a:p>
          <a:r>
            <a:rPr lang="hr-HR" sz="2400" dirty="0"/>
            <a:t>Predajom vojvode Hrvoja završio 25-godišnji otpor protiv budimskog dvora</a:t>
          </a:r>
          <a:endParaRPr lang="en-US" sz="2400" dirty="0"/>
        </a:p>
      </dgm:t>
    </dgm:pt>
    <dgm:pt modelId="{309A6F5F-7FEE-4B16-B183-40E5E890843A}" type="parTrans" cxnId="{B2358BF4-576C-4A83-869C-041779B0D901}">
      <dgm:prSet/>
      <dgm:spPr/>
      <dgm:t>
        <a:bodyPr/>
        <a:lstStyle/>
        <a:p>
          <a:endParaRPr lang="hr-HR"/>
        </a:p>
      </dgm:t>
    </dgm:pt>
    <dgm:pt modelId="{3D4C2466-372F-41F1-ABDD-370723BDCCB7}" type="sibTrans" cxnId="{B2358BF4-576C-4A83-869C-041779B0D901}">
      <dgm:prSet/>
      <dgm:spPr/>
      <dgm:t>
        <a:bodyPr/>
        <a:lstStyle/>
        <a:p>
          <a:endParaRPr lang="hr-HR"/>
        </a:p>
      </dgm:t>
    </dgm:pt>
    <dgm:pt modelId="{F29CC400-02BD-472E-BE37-A5A19C7C50EE}">
      <dgm:prSet custT="1"/>
      <dgm:spPr/>
      <dgm:t>
        <a:bodyPr/>
        <a:lstStyle/>
        <a:p>
          <a:r>
            <a:rPr lang="hr-HR" sz="2400" dirty="0"/>
            <a:t>1409. godine Ladislav prodao Dalmaciju Veneciji za 100 000 dukata</a:t>
          </a:r>
          <a:endParaRPr lang="en-US" sz="2400" dirty="0"/>
        </a:p>
      </dgm:t>
    </dgm:pt>
    <dgm:pt modelId="{FD6D852F-F161-429C-8FF4-8FFC3FA2641B}" type="parTrans" cxnId="{64814264-64CF-4B99-92AF-7CB39244A822}">
      <dgm:prSet/>
      <dgm:spPr/>
      <dgm:t>
        <a:bodyPr/>
        <a:lstStyle/>
        <a:p>
          <a:endParaRPr lang="hr-HR"/>
        </a:p>
      </dgm:t>
    </dgm:pt>
    <dgm:pt modelId="{D07DFA31-86D4-4FCA-91C1-0118B018ED46}" type="sibTrans" cxnId="{64814264-64CF-4B99-92AF-7CB39244A822}">
      <dgm:prSet/>
      <dgm:spPr/>
      <dgm:t>
        <a:bodyPr/>
        <a:lstStyle/>
        <a:p>
          <a:endParaRPr lang="hr-HR"/>
        </a:p>
      </dgm:t>
    </dgm:pt>
    <dgm:pt modelId="{E07108CA-881E-46C0-8588-C2CDA132C8C2}">
      <dgm:prSet custT="1"/>
      <dgm:spPr/>
      <dgm:t>
        <a:bodyPr/>
        <a:lstStyle/>
        <a:p>
          <a:r>
            <a:rPr lang="hr-HR" sz="2400" dirty="0"/>
            <a:t>Zadar i drugi gradovi podigli mletačku zastavu</a:t>
          </a:r>
          <a:endParaRPr lang="en-US" sz="2400" dirty="0"/>
        </a:p>
      </dgm:t>
    </dgm:pt>
    <dgm:pt modelId="{37474296-0277-4D39-B26C-CEFC64EC992F}" type="parTrans" cxnId="{C3CE20CB-1334-4DB0-9489-D7F3CD767767}">
      <dgm:prSet/>
      <dgm:spPr/>
      <dgm:t>
        <a:bodyPr/>
        <a:lstStyle/>
        <a:p>
          <a:endParaRPr lang="hr-HR"/>
        </a:p>
      </dgm:t>
    </dgm:pt>
    <dgm:pt modelId="{87129F0E-FD6A-4D6A-8F9B-DF9298FE7639}" type="sibTrans" cxnId="{C3CE20CB-1334-4DB0-9489-D7F3CD767767}">
      <dgm:prSet/>
      <dgm:spPr/>
      <dgm:t>
        <a:bodyPr/>
        <a:lstStyle/>
        <a:p>
          <a:endParaRPr lang="hr-HR"/>
        </a:p>
      </dgm:t>
    </dgm:pt>
    <dgm:pt modelId="{52ACB877-EF7D-4B8A-A7FF-F07CB27BD9D4}">
      <dgm:prSet custT="1"/>
      <dgm:spPr/>
      <dgm:t>
        <a:bodyPr/>
        <a:lstStyle/>
        <a:p>
          <a:r>
            <a:rPr lang="hr-HR" sz="2400" dirty="0"/>
            <a:t>Dubrovnik ostaje na strani ugarsko-hrvatskih vladara</a:t>
          </a:r>
          <a:endParaRPr lang="en-US" sz="2400" dirty="0"/>
        </a:p>
      </dgm:t>
    </dgm:pt>
    <dgm:pt modelId="{66D195D1-CE07-412C-8B52-E9E9B4FE5471}" type="parTrans" cxnId="{71FB85D1-8359-41CC-A2FA-0BA5A90C9A9C}">
      <dgm:prSet/>
      <dgm:spPr/>
      <dgm:t>
        <a:bodyPr/>
        <a:lstStyle/>
        <a:p>
          <a:endParaRPr lang="hr-HR"/>
        </a:p>
      </dgm:t>
    </dgm:pt>
    <dgm:pt modelId="{C1C51B11-29A4-46E3-9231-3A515CE2692B}" type="sibTrans" cxnId="{71FB85D1-8359-41CC-A2FA-0BA5A90C9A9C}">
      <dgm:prSet/>
      <dgm:spPr/>
      <dgm:t>
        <a:bodyPr/>
        <a:lstStyle/>
        <a:p>
          <a:endParaRPr lang="hr-HR"/>
        </a:p>
      </dgm:t>
    </dgm:pt>
    <dgm:pt modelId="{033B2FDF-110C-403A-97FD-3FA2F0CD9044}" type="pres">
      <dgm:prSet presAssocID="{DF6E9E80-7DB2-4462-BE41-D5FFACA85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98FF517-4766-4A54-9163-3CEC5AC02C95}" type="pres">
      <dgm:prSet presAssocID="{7B761547-9A23-443F-BB3A-53C8C090C2D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524741-3F2F-44D5-AC90-3213CD1E45E6}" type="pres">
      <dgm:prSet presAssocID="{895D158E-4115-47C1-9EFE-A622CFE8CEA3}" presName="spacer" presStyleCnt="0"/>
      <dgm:spPr/>
    </dgm:pt>
    <dgm:pt modelId="{E84D8B51-85D6-4897-A775-824B3CAF2425}" type="pres">
      <dgm:prSet presAssocID="{C641B977-5211-4A0A-902D-0EAEC40F2CF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EFFDAD-8292-4E79-8010-4EC2BCD8E99D}" type="pres">
      <dgm:prSet presAssocID="{36645378-6F6B-45A3-A34D-9EC1DC71D0B0}" presName="spacer" presStyleCnt="0"/>
      <dgm:spPr/>
    </dgm:pt>
    <dgm:pt modelId="{DAE3047D-87B2-4C2B-9592-A1171B97BEB2}" type="pres">
      <dgm:prSet presAssocID="{2A06CA73-73AD-4A19-9BC6-FB256F3AA38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7CD079-B8C4-4F78-9418-A31619D7D0CB}" type="pres">
      <dgm:prSet presAssocID="{3D4C2466-372F-41F1-ABDD-370723BDCCB7}" presName="spacer" presStyleCnt="0"/>
      <dgm:spPr/>
    </dgm:pt>
    <dgm:pt modelId="{AD32709F-036A-4E69-8033-CE9CAE7601B5}" type="pres">
      <dgm:prSet presAssocID="{F29CC400-02BD-472E-BE37-A5A19C7C50E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4F59A1-C13A-4CD5-83F0-AC794E28E439}" type="pres">
      <dgm:prSet presAssocID="{D07DFA31-86D4-4FCA-91C1-0118B018ED46}" presName="spacer" presStyleCnt="0"/>
      <dgm:spPr/>
    </dgm:pt>
    <dgm:pt modelId="{FC3F7888-8E1C-40D9-94AE-A75028448286}" type="pres">
      <dgm:prSet presAssocID="{E07108CA-881E-46C0-8588-C2CDA132C8C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6D400D-9941-4E98-90FA-6EE4117D1A09}" type="pres">
      <dgm:prSet presAssocID="{87129F0E-FD6A-4D6A-8F9B-DF9298FE7639}" presName="spacer" presStyleCnt="0"/>
      <dgm:spPr/>
    </dgm:pt>
    <dgm:pt modelId="{FB7693AB-3034-4CA8-9024-42879691FBC5}" type="pres">
      <dgm:prSet presAssocID="{52ACB877-EF7D-4B8A-A7FF-F07CB27BD9D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C0D40A3-83D6-49FF-9FD4-7AC35CBB835B}" type="presOf" srcId="{7B761547-9A23-443F-BB3A-53C8C090C2DC}" destId="{298FF517-4766-4A54-9163-3CEC5AC02C95}" srcOrd="0" destOrd="0" presId="urn:microsoft.com/office/officeart/2005/8/layout/vList2"/>
    <dgm:cxn modelId="{1A9F5F1A-AE18-4BE5-817B-3F8C2B29370B}" type="presOf" srcId="{C641B977-5211-4A0A-902D-0EAEC40F2CFC}" destId="{E84D8B51-85D6-4897-A775-824B3CAF2425}" srcOrd="0" destOrd="0" presId="urn:microsoft.com/office/officeart/2005/8/layout/vList2"/>
    <dgm:cxn modelId="{F07CF90D-F699-4C82-B5EE-9F0D93A3C836}" type="presOf" srcId="{F29CC400-02BD-472E-BE37-A5A19C7C50EE}" destId="{AD32709F-036A-4E69-8033-CE9CAE7601B5}" srcOrd="0" destOrd="0" presId="urn:microsoft.com/office/officeart/2005/8/layout/vList2"/>
    <dgm:cxn modelId="{71FB85D1-8359-41CC-A2FA-0BA5A90C9A9C}" srcId="{DF6E9E80-7DB2-4462-BE41-D5FFACA85A20}" destId="{52ACB877-EF7D-4B8A-A7FF-F07CB27BD9D4}" srcOrd="5" destOrd="0" parTransId="{66D195D1-CE07-412C-8B52-E9E9B4FE5471}" sibTransId="{C1C51B11-29A4-46E3-9231-3A515CE2692B}"/>
    <dgm:cxn modelId="{DD25E39C-C46E-4B80-A4CF-FC08F99F020D}" srcId="{DF6E9E80-7DB2-4462-BE41-D5FFACA85A20}" destId="{C641B977-5211-4A0A-902D-0EAEC40F2CFC}" srcOrd="1" destOrd="0" parTransId="{8D89A0FF-5045-4128-AB5E-B70F1BC335CF}" sibTransId="{36645378-6F6B-45A3-A34D-9EC1DC71D0B0}"/>
    <dgm:cxn modelId="{367A8A78-B285-4F16-A4C7-4D9876F5F0A4}" type="presOf" srcId="{2A06CA73-73AD-4A19-9BC6-FB256F3AA384}" destId="{DAE3047D-87B2-4C2B-9592-A1171B97BEB2}" srcOrd="0" destOrd="0" presId="urn:microsoft.com/office/officeart/2005/8/layout/vList2"/>
    <dgm:cxn modelId="{B2358BF4-576C-4A83-869C-041779B0D901}" srcId="{DF6E9E80-7DB2-4462-BE41-D5FFACA85A20}" destId="{2A06CA73-73AD-4A19-9BC6-FB256F3AA384}" srcOrd="2" destOrd="0" parTransId="{309A6F5F-7FEE-4B16-B183-40E5E890843A}" sibTransId="{3D4C2466-372F-41F1-ABDD-370723BDCCB7}"/>
    <dgm:cxn modelId="{C464575A-F62C-4208-BEFB-72AB783DEF39}" type="presOf" srcId="{52ACB877-EF7D-4B8A-A7FF-F07CB27BD9D4}" destId="{FB7693AB-3034-4CA8-9024-42879691FBC5}" srcOrd="0" destOrd="0" presId="urn:microsoft.com/office/officeart/2005/8/layout/vList2"/>
    <dgm:cxn modelId="{C3CE20CB-1334-4DB0-9489-D7F3CD767767}" srcId="{DF6E9E80-7DB2-4462-BE41-D5FFACA85A20}" destId="{E07108CA-881E-46C0-8588-C2CDA132C8C2}" srcOrd="4" destOrd="0" parTransId="{37474296-0277-4D39-B26C-CEFC64EC992F}" sibTransId="{87129F0E-FD6A-4D6A-8F9B-DF9298FE7639}"/>
    <dgm:cxn modelId="{7A179E11-DF99-4127-9916-8DBBA169A3F7}" type="presOf" srcId="{DF6E9E80-7DB2-4462-BE41-D5FFACA85A20}" destId="{033B2FDF-110C-403A-97FD-3FA2F0CD9044}" srcOrd="0" destOrd="0" presId="urn:microsoft.com/office/officeart/2005/8/layout/vList2"/>
    <dgm:cxn modelId="{1EF884D6-AD08-442A-BD27-BFA92AC384DA}" type="presOf" srcId="{E07108CA-881E-46C0-8588-C2CDA132C8C2}" destId="{FC3F7888-8E1C-40D9-94AE-A75028448286}" srcOrd="0" destOrd="0" presId="urn:microsoft.com/office/officeart/2005/8/layout/vList2"/>
    <dgm:cxn modelId="{64814264-64CF-4B99-92AF-7CB39244A822}" srcId="{DF6E9E80-7DB2-4462-BE41-D5FFACA85A20}" destId="{F29CC400-02BD-472E-BE37-A5A19C7C50EE}" srcOrd="3" destOrd="0" parTransId="{FD6D852F-F161-429C-8FF4-8FFC3FA2641B}" sibTransId="{D07DFA31-86D4-4FCA-91C1-0118B018ED46}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10EBABFA-F710-43BC-B0E8-A5B47E3371DA}" type="presParOf" srcId="{033B2FDF-110C-403A-97FD-3FA2F0CD9044}" destId="{298FF517-4766-4A54-9163-3CEC5AC02C95}" srcOrd="0" destOrd="0" presId="urn:microsoft.com/office/officeart/2005/8/layout/vList2"/>
    <dgm:cxn modelId="{3E7C3ACC-AEED-4E95-93BE-C40684CF5DEE}" type="presParOf" srcId="{033B2FDF-110C-403A-97FD-3FA2F0CD9044}" destId="{90524741-3F2F-44D5-AC90-3213CD1E45E6}" srcOrd="1" destOrd="0" presId="urn:microsoft.com/office/officeart/2005/8/layout/vList2"/>
    <dgm:cxn modelId="{CBF13989-4B9D-47F0-86B2-99C8463A8DDF}" type="presParOf" srcId="{033B2FDF-110C-403A-97FD-3FA2F0CD9044}" destId="{E84D8B51-85D6-4897-A775-824B3CAF2425}" srcOrd="2" destOrd="0" presId="urn:microsoft.com/office/officeart/2005/8/layout/vList2"/>
    <dgm:cxn modelId="{79B81945-DE20-41EE-B36D-27733F781851}" type="presParOf" srcId="{033B2FDF-110C-403A-97FD-3FA2F0CD9044}" destId="{C3EFFDAD-8292-4E79-8010-4EC2BCD8E99D}" srcOrd="3" destOrd="0" presId="urn:microsoft.com/office/officeart/2005/8/layout/vList2"/>
    <dgm:cxn modelId="{3B3A4C31-7EC3-4552-8BEE-563F97F6E32B}" type="presParOf" srcId="{033B2FDF-110C-403A-97FD-3FA2F0CD9044}" destId="{DAE3047D-87B2-4C2B-9592-A1171B97BEB2}" srcOrd="4" destOrd="0" presId="urn:microsoft.com/office/officeart/2005/8/layout/vList2"/>
    <dgm:cxn modelId="{76BE67D1-C48D-440A-963D-4E2317AE4966}" type="presParOf" srcId="{033B2FDF-110C-403A-97FD-3FA2F0CD9044}" destId="{647CD079-B8C4-4F78-9418-A31619D7D0CB}" srcOrd="5" destOrd="0" presId="urn:microsoft.com/office/officeart/2005/8/layout/vList2"/>
    <dgm:cxn modelId="{1657ECC0-C6A9-4A74-B024-A303498A02C0}" type="presParOf" srcId="{033B2FDF-110C-403A-97FD-3FA2F0CD9044}" destId="{AD32709F-036A-4E69-8033-CE9CAE7601B5}" srcOrd="6" destOrd="0" presId="urn:microsoft.com/office/officeart/2005/8/layout/vList2"/>
    <dgm:cxn modelId="{CD539794-6ABB-44D3-9D6A-56E64210BD16}" type="presParOf" srcId="{033B2FDF-110C-403A-97FD-3FA2F0CD9044}" destId="{6D4F59A1-C13A-4CD5-83F0-AC794E28E439}" srcOrd="7" destOrd="0" presId="urn:microsoft.com/office/officeart/2005/8/layout/vList2"/>
    <dgm:cxn modelId="{71CDD03A-B03E-4331-BF31-82BC9492C2C1}" type="presParOf" srcId="{033B2FDF-110C-403A-97FD-3FA2F0CD9044}" destId="{FC3F7888-8E1C-40D9-94AE-A75028448286}" srcOrd="8" destOrd="0" presId="urn:microsoft.com/office/officeart/2005/8/layout/vList2"/>
    <dgm:cxn modelId="{F456FD7D-CF79-4672-8DB6-BBD0DE6C4724}" type="presParOf" srcId="{033B2FDF-110C-403A-97FD-3FA2F0CD9044}" destId="{856D400D-9941-4E98-90FA-6EE4117D1A09}" srcOrd="9" destOrd="0" presId="urn:microsoft.com/office/officeart/2005/8/layout/vList2"/>
    <dgm:cxn modelId="{348668DA-941D-496D-B915-6D5509885726}" type="presParOf" srcId="{033B2FDF-110C-403A-97FD-3FA2F0CD9044}" destId="{FB7693AB-3034-4CA8-9024-42879691FBC5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 custT="1"/>
      <dgm:spPr/>
      <dgm:t>
        <a:bodyPr/>
        <a:lstStyle/>
        <a:p>
          <a:r>
            <a:rPr lang="hr-HR" sz="2400" dirty="0"/>
            <a:t>Žigmund vodio dva rata protiv Mletačke Republike</a:t>
          </a:r>
          <a:endParaRPr lang="en-US" sz="2400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B08B0565-F283-43DE-A7B4-82F8C66DA20E}">
      <dgm:prSet custT="1"/>
      <dgm:spPr/>
      <dgm:t>
        <a:bodyPr/>
        <a:lstStyle/>
        <a:p>
          <a:r>
            <a:rPr lang="hr-HR" sz="2400" dirty="0"/>
            <a:t>Istočna obala Jadrana ostala pod vlašću Mletačke Republike do kraja XVIII. stoljeća</a:t>
          </a:r>
          <a:endParaRPr lang="en-US" sz="2400" dirty="0"/>
        </a:p>
      </dgm:t>
    </dgm:pt>
    <dgm:pt modelId="{6C87426C-A5F7-4C72-BC6D-11E31CE7A326}" type="parTrans" cxnId="{A05ED3B6-E00D-40DB-9105-D8A04E15845E}">
      <dgm:prSet/>
      <dgm:spPr/>
      <dgm:t>
        <a:bodyPr/>
        <a:lstStyle/>
        <a:p>
          <a:endParaRPr lang="en-US"/>
        </a:p>
      </dgm:t>
    </dgm:pt>
    <dgm:pt modelId="{D7D17946-458F-4C0D-9F70-B1E3137409FD}" type="sibTrans" cxnId="{A05ED3B6-E00D-40DB-9105-D8A04E15845E}">
      <dgm:prSet/>
      <dgm:spPr/>
      <dgm:t>
        <a:bodyPr/>
        <a:lstStyle/>
        <a:p>
          <a:endParaRPr lang="en-US"/>
        </a:p>
      </dgm:t>
    </dgm:pt>
    <dgm:pt modelId="{FF4FAB23-2260-4611-AC32-6E99F23E395A}">
      <dgm:prSet custT="1"/>
      <dgm:spPr/>
      <dgm:t>
        <a:bodyPr/>
        <a:lstStyle/>
        <a:p>
          <a:r>
            <a:rPr lang="hr-HR" sz="2400" dirty="0"/>
            <a:t>Razdvajanje hrvatskih zemalja </a:t>
          </a:r>
          <a:endParaRPr lang="en-US" sz="2400" dirty="0"/>
        </a:p>
      </dgm:t>
    </dgm:pt>
    <dgm:pt modelId="{C27B121D-A7D3-4E9B-8578-DD9B4700B699}" type="parTrans" cxnId="{117F81DB-D2E5-4DC3-8EB9-4071EA5C4939}">
      <dgm:prSet/>
      <dgm:spPr/>
      <dgm:t>
        <a:bodyPr/>
        <a:lstStyle/>
        <a:p>
          <a:endParaRPr lang="hr-HR"/>
        </a:p>
      </dgm:t>
    </dgm:pt>
    <dgm:pt modelId="{BAF48B08-5750-414F-8A14-503E0B340C2F}" type="sibTrans" cxnId="{117F81DB-D2E5-4DC3-8EB9-4071EA5C4939}">
      <dgm:prSet/>
      <dgm:spPr/>
      <dgm:t>
        <a:bodyPr/>
        <a:lstStyle/>
        <a:p>
          <a:endParaRPr lang="hr-HR"/>
        </a:p>
      </dgm:t>
    </dgm:pt>
    <dgm:pt modelId="{1F6F0951-4DB3-4013-A1FA-4E9606357344}">
      <dgm:prSet custT="1"/>
      <dgm:spPr/>
      <dgm:t>
        <a:bodyPr/>
        <a:lstStyle/>
        <a:p>
          <a:r>
            <a:rPr lang="hr-HR" sz="2400" dirty="0"/>
            <a:t>Borbe za prijestolje u Ugarskoj i Hrvatskoj</a:t>
          </a:r>
          <a:endParaRPr lang="en-US" sz="2400" dirty="0"/>
        </a:p>
      </dgm:t>
    </dgm:pt>
    <dgm:pt modelId="{7578E2CE-57DC-4A3E-A239-12F7A0028D68}" type="parTrans" cxnId="{6CF31E90-9B00-44D6-A528-0B1F2BA86063}">
      <dgm:prSet/>
      <dgm:spPr/>
      <dgm:t>
        <a:bodyPr/>
        <a:lstStyle/>
        <a:p>
          <a:endParaRPr lang="hr-HR"/>
        </a:p>
      </dgm:t>
    </dgm:pt>
    <dgm:pt modelId="{2881E706-9151-4D52-8B90-6DAE83BA9F23}" type="sibTrans" cxnId="{6CF31E90-9B00-44D6-A528-0B1F2BA86063}">
      <dgm:prSet/>
      <dgm:spPr/>
      <dgm:t>
        <a:bodyPr/>
        <a:lstStyle/>
        <a:p>
          <a:endParaRPr lang="hr-HR"/>
        </a:p>
      </dgm:t>
    </dgm:pt>
    <dgm:pt modelId="{40867ED8-CE7A-4160-B69C-2B3EC1DBBDD7}">
      <dgm:prSet custT="1"/>
      <dgm:spPr/>
      <dgm:t>
        <a:bodyPr/>
        <a:lstStyle/>
        <a:p>
          <a:r>
            <a:rPr lang="hr-HR" sz="2400" dirty="0"/>
            <a:t>Prijestolje naslijedio Albert Habsburg, muž Žigmundove kćeri</a:t>
          </a:r>
          <a:endParaRPr lang="en-US" sz="2400" dirty="0"/>
        </a:p>
      </dgm:t>
    </dgm:pt>
    <dgm:pt modelId="{B9E2E4D7-1FBD-474B-A855-EED2AA596F22}" type="parTrans" cxnId="{A4E6AF5B-2CA6-4E74-8F70-DE3939180168}">
      <dgm:prSet/>
      <dgm:spPr/>
      <dgm:t>
        <a:bodyPr/>
        <a:lstStyle/>
        <a:p>
          <a:endParaRPr lang="hr-HR"/>
        </a:p>
      </dgm:t>
    </dgm:pt>
    <dgm:pt modelId="{EA9D0406-AE70-4A98-99C6-C52B0615C6A7}" type="sibTrans" cxnId="{A4E6AF5B-2CA6-4E74-8F70-DE3939180168}">
      <dgm:prSet/>
      <dgm:spPr/>
      <dgm:t>
        <a:bodyPr/>
        <a:lstStyle/>
        <a:p>
          <a:endParaRPr lang="hr-HR"/>
        </a:p>
      </dgm:t>
    </dgm:pt>
    <dgm:pt modelId="{EFC62D75-0216-418C-B1AD-F04C27FD27FC}">
      <dgm:prSet custT="1"/>
      <dgm:spPr/>
      <dgm:t>
        <a:bodyPr/>
        <a:lstStyle/>
        <a:p>
          <a:r>
            <a:rPr lang="hr-HR" sz="2400" dirty="0"/>
            <a:t>Nakon kratke vladavine, zemljom vladale razne obitelji </a:t>
          </a:r>
          <a:endParaRPr lang="en-US" sz="2400" dirty="0"/>
        </a:p>
      </dgm:t>
    </dgm:pt>
    <dgm:pt modelId="{096CE77C-EB9C-4BD1-8DF2-7360D979FB63}" type="parTrans" cxnId="{E577CC38-3D35-4AA8-A1AF-18820BA5C853}">
      <dgm:prSet/>
      <dgm:spPr/>
      <dgm:t>
        <a:bodyPr/>
        <a:lstStyle/>
        <a:p>
          <a:endParaRPr lang="hr-HR"/>
        </a:p>
      </dgm:t>
    </dgm:pt>
    <dgm:pt modelId="{47327CAE-492D-41DF-90B8-E859F464B407}" type="sibTrans" cxnId="{E577CC38-3D35-4AA8-A1AF-18820BA5C853}">
      <dgm:prSet/>
      <dgm:spPr/>
      <dgm:t>
        <a:bodyPr/>
        <a:lstStyle/>
        <a:p>
          <a:endParaRPr lang="hr-HR"/>
        </a:p>
      </dgm:t>
    </dgm:pt>
    <dgm:pt modelId="{90A02836-943D-4919-8C75-C619DA64F526}" type="pres">
      <dgm:prSet presAssocID="{CB2575E1-B73E-4E21-866B-82D9777B74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2E7A1BF-1CAA-4159-A978-4E78D71D0718}" type="pres">
      <dgm:prSet presAssocID="{B998E248-54BD-48D6-89A0-BDFFE5FCF33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AFAE47-6EEF-4A48-9FE1-7959587603A6}" type="pres">
      <dgm:prSet presAssocID="{A3232AD4-CA85-4BC0-A88D-425E35E28C37}" presName="spacer" presStyleCnt="0"/>
      <dgm:spPr/>
    </dgm:pt>
    <dgm:pt modelId="{9B90D3C1-54FB-4293-BB16-92B1DCCD4273}" type="pres">
      <dgm:prSet presAssocID="{B08B0565-F283-43DE-A7B4-82F8C66DA20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D180BC-0DD5-44DD-BC32-DBCD961BAA5F}" type="pres">
      <dgm:prSet presAssocID="{D7D17946-458F-4C0D-9F70-B1E3137409FD}" presName="spacer" presStyleCnt="0"/>
      <dgm:spPr/>
    </dgm:pt>
    <dgm:pt modelId="{698828EA-0B5C-433E-9733-F06FD8BAC64C}" type="pres">
      <dgm:prSet presAssocID="{FF4FAB23-2260-4611-AC32-6E99F23E395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37F648-7F8B-4C97-A55D-23D13189FAD5}" type="pres">
      <dgm:prSet presAssocID="{BAF48B08-5750-414F-8A14-503E0B340C2F}" presName="spacer" presStyleCnt="0"/>
      <dgm:spPr/>
    </dgm:pt>
    <dgm:pt modelId="{E754480A-48E8-4F1B-BE03-6F86CE68EEF3}" type="pres">
      <dgm:prSet presAssocID="{1F6F0951-4DB3-4013-A1FA-4E960635734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236EC0-C97C-4B33-892A-375F45DD6268}" type="pres">
      <dgm:prSet presAssocID="{2881E706-9151-4D52-8B90-6DAE83BA9F23}" presName="spacer" presStyleCnt="0"/>
      <dgm:spPr/>
    </dgm:pt>
    <dgm:pt modelId="{2A16E808-F0E1-4712-A0D4-5015DFA96C04}" type="pres">
      <dgm:prSet presAssocID="{40867ED8-CE7A-4160-B69C-2B3EC1DBBDD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F03E7C-E52E-45CE-BB58-166130D3BAF7}" type="pres">
      <dgm:prSet presAssocID="{EA9D0406-AE70-4A98-99C6-C52B0615C6A7}" presName="spacer" presStyleCnt="0"/>
      <dgm:spPr/>
    </dgm:pt>
    <dgm:pt modelId="{5FCA0173-511C-4F57-B863-7422427C4FE7}" type="pres">
      <dgm:prSet presAssocID="{EFC62D75-0216-418C-B1AD-F04C27FD27F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9A84A43-82F6-44F8-B4B7-3158BA2D5C0A}" type="presOf" srcId="{B08B0565-F283-43DE-A7B4-82F8C66DA20E}" destId="{9B90D3C1-54FB-4293-BB16-92B1DCCD4273}" srcOrd="0" destOrd="0" presId="urn:microsoft.com/office/officeart/2005/8/layout/vList2"/>
    <dgm:cxn modelId="{117F81DB-D2E5-4DC3-8EB9-4071EA5C4939}" srcId="{CB2575E1-B73E-4E21-866B-82D9777B7430}" destId="{FF4FAB23-2260-4611-AC32-6E99F23E395A}" srcOrd="2" destOrd="0" parTransId="{C27B121D-A7D3-4E9B-8578-DD9B4700B699}" sibTransId="{BAF48B08-5750-414F-8A14-503E0B340C2F}"/>
    <dgm:cxn modelId="{691D87EA-B1CD-45A0-A7B4-670F4CCA22D3}" type="presOf" srcId="{40867ED8-CE7A-4160-B69C-2B3EC1DBBDD7}" destId="{2A16E808-F0E1-4712-A0D4-5015DFA96C04}" srcOrd="0" destOrd="0" presId="urn:microsoft.com/office/officeart/2005/8/layout/vList2"/>
    <dgm:cxn modelId="{EDC79F1F-2AF8-449B-A484-0F51CD9939EF}" type="presOf" srcId="{CB2575E1-B73E-4E21-866B-82D9777B7430}" destId="{90A02836-943D-4919-8C75-C619DA64F526}" srcOrd="0" destOrd="0" presId="urn:microsoft.com/office/officeart/2005/8/layout/vList2"/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86C6EBCE-C364-43C7-92E9-CE2C1B5EF3BB}" type="presOf" srcId="{EFC62D75-0216-418C-B1AD-F04C27FD27FC}" destId="{5FCA0173-511C-4F57-B863-7422427C4FE7}" srcOrd="0" destOrd="0" presId="urn:microsoft.com/office/officeart/2005/8/layout/vList2"/>
    <dgm:cxn modelId="{A05ED3B6-E00D-40DB-9105-D8A04E15845E}" srcId="{CB2575E1-B73E-4E21-866B-82D9777B7430}" destId="{B08B0565-F283-43DE-A7B4-82F8C66DA20E}" srcOrd="1" destOrd="0" parTransId="{6C87426C-A5F7-4C72-BC6D-11E31CE7A326}" sibTransId="{D7D17946-458F-4C0D-9F70-B1E3137409FD}"/>
    <dgm:cxn modelId="{6CF31E90-9B00-44D6-A528-0B1F2BA86063}" srcId="{CB2575E1-B73E-4E21-866B-82D9777B7430}" destId="{1F6F0951-4DB3-4013-A1FA-4E9606357344}" srcOrd="3" destOrd="0" parTransId="{7578E2CE-57DC-4A3E-A239-12F7A0028D68}" sibTransId="{2881E706-9151-4D52-8B90-6DAE83BA9F23}"/>
    <dgm:cxn modelId="{E577CC38-3D35-4AA8-A1AF-18820BA5C853}" srcId="{CB2575E1-B73E-4E21-866B-82D9777B7430}" destId="{EFC62D75-0216-418C-B1AD-F04C27FD27FC}" srcOrd="5" destOrd="0" parTransId="{096CE77C-EB9C-4BD1-8DF2-7360D979FB63}" sibTransId="{47327CAE-492D-41DF-90B8-E859F464B407}"/>
    <dgm:cxn modelId="{DA8DAE39-C6D5-4927-BD58-A85B59335B4D}" type="presOf" srcId="{B998E248-54BD-48D6-89A0-BDFFE5FCF33A}" destId="{B2E7A1BF-1CAA-4159-A978-4E78D71D0718}" srcOrd="0" destOrd="0" presId="urn:microsoft.com/office/officeart/2005/8/layout/vList2"/>
    <dgm:cxn modelId="{DDACC4AF-60EB-49E5-AE34-C3B359B47568}" type="presOf" srcId="{FF4FAB23-2260-4611-AC32-6E99F23E395A}" destId="{698828EA-0B5C-433E-9733-F06FD8BAC64C}" srcOrd="0" destOrd="0" presId="urn:microsoft.com/office/officeart/2005/8/layout/vList2"/>
    <dgm:cxn modelId="{A4E6AF5B-2CA6-4E74-8F70-DE3939180168}" srcId="{CB2575E1-B73E-4E21-866B-82D9777B7430}" destId="{40867ED8-CE7A-4160-B69C-2B3EC1DBBDD7}" srcOrd="4" destOrd="0" parTransId="{B9E2E4D7-1FBD-474B-A855-EED2AA596F22}" sibTransId="{EA9D0406-AE70-4A98-99C6-C52B0615C6A7}"/>
    <dgm:cxn modelId="{AFC19A8A-8029-447A-A4D5-37E4B536DED1}" type="presOf" srcId="{1F6F0951-4DB3-4013-A1FA-4E9606357344}" destId="{E754480A-48E8-4F1B-BE03-6F86CE68EEF3}" srcOrd="0" destOrd="0" presId="urn:microsoft.com/office/officeart/2005/8/layout/vList2"/>
    <dgm:cxn modelId="{95208468-26CE-4F48-A7C8-ED2C1C455C89}" type="presParOf" srcId="{90A02836-943D-4919-8C75-C619DA64F526}" destId="{B2E7A1BF-1CAA-4159-A978-4E78D71D0718}" srcOrd="0" destOrd="0" presId="urn:microsoft.com/office/officeart/2005/8/layout/vList2"/>
    <dgm:cxn modelId="{5A8A1660-3B2C-48DB-ACBF-6A7C040C3307}" type="presParOf" srcId="{90A02836-943D-4919-8C75-C619DA64F526}" destId="{62AFAE47-6EEF-4A48-9FE1-7959587603A6}" srcOrd="1" destOrd="0" presId="urn:microsoft.com/office/officeart/2005/8/layout/vList2"/>
    <dgm:cxn modelId="{1A1C19DB-A29E-41BA-AAB4-2664144E47ED}" type="presParOf" srcId="{90A02836-943D-4919-8C75-C619DA64F526}" destId="{9B90D3C1-54FB-4293-BB16-92B1DCCD4273}" srcOrd="2" destOrd="0" presId="urn:microsoft.com/office/officeart/2005/8/layout/vList2"/>
    <dgm:cxn modelId="{757B3E91-F442-4ECB-80D3-BADB231FA85B}" type="presParOf" srcId="{90A02836-943D-4919-8C75-C619DA64F526}" destId="{0CD180BC-0DD5-44DD-BC32-DBCD961BAA5F}" srcOrd="3" destOrd="0" presId="urn:microsoft.com/office/officeart/2005/8/layout/vList2"/>
    <dgm:cxn modelId="{EE37545E-7118-49B0-AEB6-115BE01D9FF6}" type="presParOf" srcId="{90A02836-943D-4919-8C75-C619DA64F526}" destId="{698828EA-0B5C-433E-9733-F06FD8BAC64C}" srcOrd="4" destOrd="0" presId="urn:microsoft.com/office/officeart/2005/8/layout/vList2"/>
    <dgm:cxn modelId="{3A367E94-72DE-4684-9845-CB894924D850}" type="presParOf" srcId="{90A02836-943D-4919-8C75-C619DA64F526}" destId="{6837F648-7F8B-4C97-A55D-23D13189FAD5}" srcOrd="5" destOrd="0" presId="urn:microsoft.com/office/officeart/2005/8/layout/vList2"/>
    <dgm:cxn modelId="{37F401DF-DB7A-4020-9701-2F97FFBAA758}" type="presParOf" srcId="{90A02836-943D-4919-8C75-C619DA64F526}" destId="{E754480A-48E8-4F1B-BE03-6F86CE68EEF3}" srcOrd="6" destOrd="0" presId="urn:microsoft.com/office/officeart/2005/8/layout/vList2"/>
    <dgm:cxn modelId="{703C6329-1B07-4696-9FAC-516112314272}" type="presParOf" srcId="{90A02836-943D-4919-8C75-C619DA64F526}" destId="{2B236EC0-C97C-4B33-892A-375F45DD6268}" srcOrd="7" destOrd="0" presId="urn:microsoft.com/office/officeart/2005/8/layout/vList2"/>
    <dgm:cxn modelId="{84246EDE-AD4B-4E6C-BAA0-250D313F302F}" type="presParOf" srcId="{90A02836-943D-4919-8C75-C619DA64F526}" destId="{2A16E808-F0E1-4712-A0D4-5015DFA96C04}" srcOrd="8" destOrd="0" presId="urn:microsoft.com/office/officeart/2005/8/layout/vList2"/>
    <dgm:cxn modelId="{BA4D612D-094B-4793-B8A6-900FEA1DDEC1}" type="presParOf" srcId="{90A02836-943D-4919-8C75-C619DA64F526}" destId="{74F03E7C-E52E-45CE-BB58-166130D3BAF7}" srcOrd="9" destOrd="0" presId="urn:microsoft.com/office/officeart/2005/8/layout/vList2"/>
    <dgm:cxn modelId="{D1A85478-CB75-42E6-8CC8-30290BD3BA46}" type="presParOf" srcId="{90A02836-943D-4919-8C75-C619DA64F526}" destId="{5FCA0173-511C-4F57-B863-7422427C4FE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42BD6B-747E-43AE-9F4F-59023577B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60D67-3C00-471D-9FAE-5BEE48469D54}">
      <dgm:prSet/>
      <dgm:spPr/>
      <dgm:t>
        <a:bodyPr/>
        <a:lstStyle/>
        <a:p>
          <a:r>
            <a:rPr lang="hr-HR" dirty="0"/>
            <a:t>Vladislav I. </a:t>
          </a:r>
          <a:r>
            <a:rPr lang="hr-HR" dirty="0" err="1"/>
            <a:t>Jagelović</a:t>
          </a:r>
          <a:r>
            <a:rPr lang="hr-HR" dirty="0"/>
            <a:t>, novi ugarsko-hrvatski kralj</a:t>
          </a:r>
          <a:endParaRPr lang="en-US" dirty="0"/>
        </a:p>
      </dgm:t>
    </dgm:pt>
    <dgm:pt modelId="{B50EE915-7D3B-4525-958C-4B78AE13AB1F}" type="parTrans" cxnId="{884E4C0D-9906-46B5-A72C-AAF241DF32B8}">
      <dgm:prSet/>
      <dgm:spPr/>
      <dgm:t>
        <a:bodyPr/>
        <a:lstStyle/>
        <a:p>
          <a:endParaRPr lang="en-US"/>
        </a:p>
      </dgm:t>
    </dgm:pt>
    <dgm:pt modelId="{13B1320C-B0E0-4121-99E8-C1715566B879}" type="sibTrans" cxnId="{884E4C0D-9906-46B5-A72C-AAF241DF32B8}">
      <dgm:prSet/>
      <dgm:spPr/>
      <dgm:t>
        <a:bodyPr/>
        <a:lstStyle/>
        <a:p>
          <a:endParaRPr lang="en-US"/>
        </a:p>
      </dgm:t>
    </dgm:pt>
    <dgm:pt modelId="{CCDE50C2-5A08-4634-AC23-C5F37CA90A4B}">
      <dgm:prSet/>
      <dgm:spPr/>
      <dgm:t>
        <a:bodyPr/>
        <a:lstStyle/>
        <a:p>
          <a:r>
            <a:rPr lang="hr-HR" dirty="0"/>
            <a:t>Bitka kod </a:t>
          </a:r>
          <a:r>
            <a:rPr lang="hr-HR" dirty="0" err="1"/>
            <a:t>Varne</a:t>
          </a:r>
          <a:r>
            <a:rPr lang="hr-HR" dirty="0"/>
            <a:t> 1444. godine (ugarsko-hrvatska vojska poražena, kralj poginuo)</a:t>
          </a:r>
          <a:endParaRPr lang="en-US" dirty="0"/>
        </a:p>
      </dgm:t>
    </dgm:pt>
    <dgm:pt modelId="{FB45BCBF-C867-43E0-88E3-0982FEC29767}" type="parTrans" cxnId="{6B71BBD4-9E89-423B-8563-C52DDB517BA6}">
      <dgm:prSet/>
      <dgm:spPr/>
      <dgm:t>
        <a:bodyPr/>
        <a:lstStyle/>
        <a:p>
          <a:endParaRPr lang="en-US"/>
        </a:p>
      </dgm:t>
    </dgm:pt>
    <dgm:pt modelId="{CB5E7DB1-DC9E-4071-8196-96F107E6F34D}" type="sibTrans" cxnId="{6B71BBD4-9E89-423B-8563-C52DDB517BA6}">
      <dgm:prSet/>
      <dgm:spPr/>
      <dgm:t>
        <a:bodyPr/>
        <a:lstStyle/>
        <a:p>
          <a:endParaRPr lang="en-US"/>
        </a:p>
      </dgm:t>
    </dgm:pt>
    <dgm:pt modelId="{94EC666F-DD61-4316-B565-34B7DA1854E6}">
      <dgm:prSet/>
      <dgm:spPr/>
      <dgm:t>
        <a:bodyPr/>
        <a:lstStyle/>
        <a:p>
          <a:r>
            <a:rPr lang="hr-HR" dirty="0"/>
            <a:t>Za kralja izabran Ladislav V. Habsburški</a:t>
          </a:r>
          <a:endParaRPr lang="en-US" dirty="0"/>
        </a:p>
      </dgm:t>
    </dgm:pt>
    <dgm:pt modelId="{E34C6F63-3D12-4C52-84FB-2F3C34138F97}" type="parTrans" cxnId="{7A35A7C8-F950-4803-82A8-41716652B097}">
      <dgm:prSet/>
      <dgm:spPr/>
    </dgm:pt>
    <dgm:pt modelId="{EE64B0F8-79F9-44E9-BE02-E50F5373AC84}" type="sibTrans" cxnId="{7A35A7C8-F950-4803-82A8-41716652B097}">
      <dgm:prSet/>
      <dgm:spPr/>
    </dgm:pt>
    <dgm:pt modelId="{2F0211DF-37AE-4398-ADAA-FBD8E4784E4A}">
      <dgm:prSet/>
      <dgm:spPr/>
      <dgm:t>
        <a:bodyPr/>
        <a:lstStyle/>
        <a:p>
          <a:r>
            <a:rPr lang="hr-HR" dirty="0"/>
            <a:t>Period vladavine namjesnika u ime maloljetnog kralja</a:t>
          </a:r>
        </a:p>
      </dgm:t>
    </dgm:pt>
    <dgm:pt modelId="{48F886DD-B10F-4D7B-956C-B3CB2EF73E70}" type="parTrans" cxnId="{C944908E-5A0F-4C27-9D4A-C9715E2E94BA}">
      <dgm:prSet/>
      <dgm:spPr/>
    </dgm:pt>
    <dgm:pt modelId="{B8F28B00-70E3-4F82-9B55-D36BA0C104BA}" type="sibTrans" cxnId="{C944908E-5A0F-4C27-9D4A-C9715E2E94BA}">
      <dgm:prSet/>
      <dgm:spPr/>
    </dgm:pt>
    <dgm:pt modelId="{BD95FC8B-F8B0-4061-A23F-6BB8721D19E0}">
      <dgm:prSet/>
      <dgm:spPr/>
      <dgm:t>
        <a:bodyPr/>
        <a:lstStyle/>
        <a:p>
          <a:r>
            <a:rPr lang="hr-HR" dirty="0"/>
            <a:t>Nakon </a:t>
          </a:r>
          <a:r>
            <a:rPr lang="hr-HR" dirty="0" err="1"/>
            <a:t>Ladislavove</a:t>
          </a:r>
          <a:r>
            <a:rPr lang="hr-HR" dirty="0"/>
            <a:t> smrti za kralja izabran Matija </a:t>
          </a:r>
          <a:r>
            <a:rPr lang="hr-HR" dirty="0" err="1"/>
            <a:t>Hinyadi</a:t>
          </a:r>
          <a:endParaRPr lang="hr-HR" dirty="0"/>
        </a:p>
      </dgm:t>
    </dgm:pt>
    <dgm:pt modelId="{93632135-0A7C-44F6-AD15-84D2BEC697CE}" type="parTrans" cxnId="{EC1C2354-78B6-46D8-84CC-55078DBE0E06}">
      <dgm:prSet/>
      <dgm:spPr/>
    </dgm:pt>
    <dgm:pt modelId="{6D85A02F-4DA8-4433-8DC8-31D66E34698B}" type="sibTrans" cxnId="{EC1C2354-78B6-46D8-84CC-55078DBE0E06}">
      <dgm:prSet/>
      <dgm:spPr/>
    </dgm:pt>
    <dgm:pt modelId="{754F009A-23D7-4884-BB83-12793B6FE379}" type="pres">
      <dgm:prSet presAssocID="{F042BD6B-747E-43AE-9F4F-59023577B1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FBCDA4-F802-4AD0-9D81-0F3C539BFDC8}" type="pres">
      <dgm:prSet presAssocID="{79260D67-3C00-471D-9FAE-5BEE48469D5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53DD77-7C62-4353-81C6-617A79699624}" type="pres">
      <dgm:prSet presAssocID="{13B1320C-B0E0-4121-99E8-C1715566B879}" presName="spacer" presStyleCnt="0"/>
      <dgm:spPr/>
    </dgm:pt>
    <dgm:pt modelId="{A08AA3EB-254D-4F57-B9B5-F3E8104FC0A7}" type="pres">
      <dgm:prSet presAssocID="{CCDE50C2-5A08-4634-AC23-C5F37CA90A4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5C2F40-EC7B-4DA4-9829-654618F5D19D}" type="pres">
      <dgm:prSet presAssocID="{CB5E7DB1-DC9E-4071-8196-96F107E6F34D}" presName="spacer" presStyleCnt="0"/>
      <dgm:spPr/>
    </dgm:pt>
    <dgm:pt modelId="{5AE47C80-5423-4837-A97B-D66D4DF6F2FD}" type="pres">
      <dgm:prSet presAssocID="{94EC666F-DD61-4316-B565-34B7DA1854E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4C715D-8836-491B-B66D-9CAC53BFB95A}" type="pres">
      <dgm:prSet presAssocID="{EE64B0F8-79F9-44E9-BE02-E50F5373AC84}" presName="spacer" presStyleCnt="0"/>
      <dgm:spPr/>
    </dgm:pt>
    <dgm:pt modelId="{8A6954E0-7344-40D8-8D4D-4C32C027C1A3}" type="pres">
      <dgm:prSet presAssocID="{2F0211DF-37AE-4398-ADAA-FBD8E4784E4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A459BC-0782-4048-A20C-71F44235840E}" type="pres">
      <dgm:prSet presAssocID="{B8F28B00-70E3-4F82-9B55-D36BA0C104BA}" presName="spacer" presStyleCnt="0"/>
      <dgm:spPr/>
    </dgm:pt>
    <dgm:pt modelId="{D471930C-C054-4C28-A4ED-842DC3227466}" type="pres">
      <dgm:prSet presAssocID="{BD95FC8B-F8B0-4061-A23F-6BB8721D19E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B4D5A84-6E05-410A-9117-69DA277CCB3A}" type="presOf" srcId="{94EC666F-DD61-4316-B565-34B7DA1854E6}" destId="{5AE47C80-5423-4837-A97B-D66D4DF6F2FD}" srcOrd="0" destOrd="0" presId="urn:microsoft.com/office/officeart/2005/8/layout/vList2"/>
    <dgm:cxn modelId="{EC1C2354-78B6-46D8-84CC-55078DBE0E06}" srcId="{F042BD6B-747E-43AE-9F4F-59023577B107}" destId="{BD95FC8B-F8B0-4061-A23F-6BB8721D19E0}" srcOrd="4" destOrd="0" parTransId="{93632135-0A7C-44F6-AD15-84D2BEC697CE}" sibTransId="{6D85A02F-4DA8-4433-8DC8-31D66E34698B}"/>
    <dgm:cxn modelId="{4265C006-4200-4668-9040-F07CCED1EB89}" type="presOf" srcId="{2F0211DF-37AE-4398-ADAA-FBD8E4784E4A}" destId="{8A6954E0-7344-40D8-8D4D-4C32C027C1A3}" srcOrd="0" destOrd="0" presId="urn:microsoft.com/office/officeart/2005/8/layout/vList2"/>
    <dgm:cxn modelId="{B00BCE69-ECC8-47FC-8770-F1F0A1FC10EE}" type="presOf" srcId="{CCDE50C2-5A08-4634-AC23-C5F37CA90A4B}" destId="{A08AA3EB-254D-4F57-B9B5-F3E8104FC0A7}" srcOrd="0" destOrd="0" presId="urn:microsoft.com/office/officeart/2005/8/layout/vList2"/>
    <dgm:cxn modelId="{B23B9754-757A-4D60-BA01-2BAA77491B45}" type="presOf" srcId="{F042BD6B-747E-43AE-9F4F-59023577B107}" destId="{754F009A-23D7-4884-BB83-12793B6FE379}" srcOrd="0" destOrd="0" presId="urn:microsoft.com/office/officeart/2005/8/layout/vList2"/>
    <dgm:cxn modelId="{7A35A7C8-F950-4803-82A8-41716652B097}" srcId="{F042BD6B-747E-43AE-9F4F-59023577B107}" destId="{94EC666F-DD61-4316-B565-34B7DA1854E6}" srcOrd="2" destOrd="0" parTransId="{E34C6F63-3D12-4C52-84FB-2F3C34138F97}" sibTransId="{EE64B0F8-79F9-44E9-BE02-E50F5373AC84}"/>
    <dgm:cxn modelId="{6B71BBD4-9E89-423B-8563-C52DDB517BA6}" srcId="{F042BD6B-747E-43AE-9F4F-59023577B107}" destId="{CCDE50C2-5A08-4634-AC23-C5F37CA90A4B}" srcOrd="1" destOrd="0" parTransId="{FB45BCBF-C867-43E0-88E3-0982FEC29767}" sibTransId="{CB5E7DB1-DC9E-4071-8196-96F107E6F34D}"/>
    <dgm:cxn modelId="{C944908E-5A0F-4C27-9D4A-C9715E2E94BA}" srcId="{F042BD6B-747E-43AE-9F4F-59023577B107}" destId="{2F0211DF-37AE-4398-ADAA-FBD8E4784E4A}" srcOrd="3" destOrd="0" parTransId="{48F886DD-B10F-4D7B-956C-B3CB2EF73E70}" sibTransId="{B8F28B00-70E3-4F82-9B55-D36BA0C104BA}"/>
    <dgm:cxn modelId="{FE0EA001-DEEB-4BAE-8FF8-F0B94181345F}" type="presOf" srcId="{BD95FC8B-F8B0-4061-A23F-6BB8721D19E0}" destId="{D471930C-C054-4C28-A4ED-842DC3227466}" srcOrd="0" destOrd="0" presId="urn:microsoft.com/office/officeart/2005/8/layout/vList2"/>
    <dgm:cxn modelId="{884E4C0D-9906-46B5-A72C-AAF241DF32B8}" srcId="{F042BD6B-747E-43AE-9F4F-59023577B107}" destId="{79260D67-3C00-471D-9FAE-5BEE48469D54}" srcOrd="0" destOrd="0" parTransId="{B50EE915-7D3B-4525-958C-4B78AE13AB1F}" sibTransId="{13B1320C-B0E0-4121-99E8-C1715566B879}"/>
    <dgm:cxn modelId="{16F629C0-44DF-410B-B966-8DD8FB367232}" type="presOf" srcId="{79260D67-3C00-471D-9FAE-5BEE48469D54}" destId="{7DFBCDA4-F802-4AD0-9D81-0F3C539BFDC8}" srcOrd="0" destOrd="0" presId="urn:microsoft.com/office/officeart/2005/8/layout/vList2"/>
    <dgm:cxn modelId="{B8525140-56CC-454E-AEC3-A17C9E6BACD5}" type="presParOf" srcId="{754F009A-23D7-4884-BB83-12793B6FE379}" destId="{7DFBCDA4-F802-4AD0-9D81-0F3C539BFDC8}" srcOrd="0" destOrd="0" presId="urn:microsoft.com/office/officeart/2005/8/layout/vList2"/>
    <dgm:cxn modelId="{F0903170-CA46-4636-B0F8-FE78334683FB}" type="presParOf" srcId="{754F009A-23D7-4884-BB83-12793B6FE379}" destId="{D353DD77-7C62-4353-81C6-617A79699624}" srcOrd="1" destOrd="0" presId="urn:microsoft.com/office/officeart/2005/8/layout/vList2"/>
    <dgm:cxn modelId="{77313D21-9E79-4899-A9B5-42AF328CE92F}" type="presParOf" srcId="{754F009A-23D7-4884-BB83-12793B6FE379}" destId="{A08AA3EB-254D-4F57-B9B5-F3E8104FC0A7}" srcOrd="2" destOrd="0" presId="urn:microsoft.com/office/officeart/2005/8/layout/vList2"/>
    <dgm:cxn modelId="{FA1639C8-8607-4EEF-BDD3-CDAC4D4D7A0B}" type="presParOf" srcId="{754F009A-23D7-4884-BB83-12793B6FE379}" destId="{AC5C2F40-EC7B-4DA4-9829-654618F5D19D}" srcOrd="3" destOrd="0" presId="urn:microsoft.com/office/officeart/2005/8/layout/vList2"/>
    <dgm:cxn modelId="{21A96D2A-F60B-4CD0-8B24-CEA882EC1D3D}" type="presParOf" srcId="{754F009A-23D7-4884-BB83-12793B6FE379}" destId="{5AE47C80-5423-4837-A97B-D66D4DF6F2FD}" srcOrd="4" destOrd="0" presId="urn:microsoft.com/office/officeart/2005/8/layout/vList2"/>
    <dgm:cxn modelId="{B73F261E-FCD3-4012-8235-D5402BDA5263}" type="presParOf" srcId="{754F009A-23D7-4884-BB83-12793B6FE379}" destId="{DB4C715D-8836-491B-B66D-9CAC53BFB95A}" srcOrd="5" destOrd="0" presId="urn:microsoft.com/office/officeart/2005/8/layout/vList2"/>
    <dgm:cxn modelId="{B8A850E1-2600-44AA-A68E-AD0CBF8D5A55}" type="presParOf" srcId="{754F009A-23D7-4884-BB83-12793B6FE379}" destId="{8A6954E0-7344-40D8-8D4D-4C32C027C1A3}" srcOrd="6" destOrd="0" presId="urn:microsoft.com/office/officeart/2005/8/layout/vList2"/>
    <dgm:cxn modelId="{9E9E6BB4-08F0-4867-B1A6-3DE286721A52}" type="presParOf" srcId="{754F009A-23D7-4884-BB83-12793B6FE379}" destId="{17A459BC-0782-4048-A20C-71F44235840E}" srcOrd="7" destOrd="0" presId="urn:microsoft.com/office/officeart/2005/8/layout/vList2"/>
    <dgm:cxn modelId="{628B5898-EA42-466F-A86B-B894EE16C1C6}" type="presParOf" srcId="{754F009A-23D7-4884-BB83-12793B6FE379}" destId="{D471930C-C054-4C28-A4ED-842DC322746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2237"/>
          <a:ext cx="5961345" cy="8902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1382. godine umro Ladislav I. Anžuvinac</a:t>
          </a:r>
          <a:endParaRPr lang="en-US" sz="2400" kern="1200" dirty="0"/>
        </a:p>
      </dsp:txBody>
      <dsp:txXfrm>
        <a:off x="0" y="2237"/>
        <a:ext cx="5961345" cy="890282"/>
      </dsp:txXfrm>
    </dsp:sp>
    <dsp:sp modelId="{72CF8B3D-51E1-4556-9402-12CFEDB8815A}">
      <dsp:nvSpPr>
        <dsp:cNvPr id="0" name=""/>
        <dsp:cNvSpPr/>
      </dsp:nvSpPr>
      <dsp:spPr>
        <a:xfrm>
          <a:off x="0" y="906005"/>
          <a:ext cx="5961345" cy="890282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Naslijedila ga maloljetna kći Marija</a:t>
          </a:r>
          <a:endParaRPr lang="en-US" sz="2400" kern="1200" dirty="0"/>
        </a:p>
      </dsp:txBody>
      <dsp:txXfrm>
        <a:off x="0" y="906005"/>
        <a:ext cx="5961345" cy="890282"/>
      </dsp:txXfrm>
    </dsp:sp>
    <dsp:sp modelId="{D1AC7268-6FE8-4875-978F-ADC69068EA38}">
      <dsp:nvSpPr>
        <dsp:cNvPr id="0" name=""/>
        <dsp:cNvSpPr/>
      </dsp:nvSpPr>
      <dsp:spPr>
        <a:xfrm>
          <a:off x="0" y="1809774"/>
          <a:ext cx="5961345" cy="890282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ime Marije vladala majka Elizabeta Kotromanić, kći bosanskog bana Stjepana II.</a:t>
          </a:r>
          <a:endParaRPr lang="en-US" sz="2400" kern="1200" dirty="0"/>
        </a:p>
      </dsp:txBody>
      <dsp:txXfrm>
        <a:off x="0" y="1809774"/>
        <a:ext cx="5961345" cy="890282"/>
      </dsp:txXfrm>
    </dsp:sp>
    <dsp:sp modelId="{5B52978F-36BE-493D-B5F1-792DB0FE591F}">
      <dsp:nvSpPr>
        <dsp:cNvPr id="0" name=""/>
        <dsp:cNvSpPr/>
      </dsp:nvSpPr>
      <dsp:spPr>
        <a:xfrm>
          <a:off x="0" y="2713542"/>
          <a:ext cx="5961345" cy="890282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Vladavina dviju kraljica i otpor velikaša</a:t>
          </a:r>
          <a:endParaRPr lang="en-US" sz="2400" kern="1200" dirty="0"/>
        </a:p>
      </dsp:txBody>
      <dsp:txXfrm>
        <a:off x="0" y="2713542"/>
        <a:ext cx="5961345" cy="890282"/>
      </dsp:txXfrm>
    </dsp:sp>
    <dsp:sp modelId="{E3A5568F-F0B6-4689-9FEB-D58AF4F2DAD9}">
      <dsp:nvSpPr>
        <dsp:cNvPr id="0" name=""/>
        <dsp:cNvSpPr/>
      </dsp:nvSpPr>
      <dsp:spPr>
        <a:xfrm>
          <a:off x="0" y="3617311"/>
          <a:ext cx="5961345" cy="890282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Kraljicama pomagali neki ugarski plemići i Marijin zaručnik Žigmund Luksemburški</a:t>
          </a:r>
          <a:endParaRPr lang="en-US" sz="2400" kern="1200" dirty="0"/>
        </a:p>
      </dsp:txBody>
      <dsp:txXfrm>
        <a:off x="0" y="3617311"/>
        <a:ext cx="5961345" cy="890282"/>
      </dsp:txXfrm>
    </dsp:sp>
    <dsp:sp modelId="{1BC3BF0E-F12A-4390-91B3-AEF9DA4F69F1}">
      <dsp:nvSpPr>
        <dsp:cNvPr id="0" name=""/>
        <dsp:cNvSpPr/>
      </dsp:nvSpPr>
      <dsp:spPr>
        <a:xfrm>
          <a:off x="0" y="4521080"/>
          <a:ext cx="5961345" cy="89028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Sukob plemstva i početak tzv. </a:t>
          </a:r>
          <a:r>
            <a:rPr lang="hr-HR" sz="2400" kern="1200" dirty="0" err="1"/>
            <a:t>protudvorskog</a:t>
          </a:r>
          <a:r>
            <a:rPr lang="hr-HR" sz="2400" kern="1200" dirty="0"/>
            <a:t> pokreta</a:t>
          </a:r>
          <a:endParaRPr lang="en-US" sz="2400" kern="1200" dirty="0"/>
        </a:p>
      </dsp:txBody>
      <dsp:txXfrm>
        <a:off x="0" y="4521080"/>
        <a:ext cx="5961345" cy="8902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2735"/>
          <a:ext cx="7037387" cy="9003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Velikaši iz Napulja doveli Karla Dračkog i ga okrunili za kralja</a:t>
          </a:r>
          <a:endParaRPr lang="en-US" sz="2400" kern="1200" dirty="0"/>
        </a:p>
      </dsp:txBody>
      <dsp:txXfrm>
        <a:off x="0" y="2735"/>
        <a:ext cx="7037387" cy="900374"/>
      </dsp:txXfrm>
    </dsp:sp>
    <dsp:sp modelId="{254C3B7A-123D-4672-8330-1091722D4DA2}">
      <dsp:nvSpPr>
        <dsp:cNvPr id="0" name=""/>
        <dsp:cNvSpPr/>
      </dsp:nvSpPr>
      <dsp:spPr>
        <a:xfrm>
          <a:off x="0" y="916623"/>
          <a:ext cx="7037387" cy="900374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Marija se morala odreći prijestolja</a:t>
          </a:r>
          <a:endParaRPr lang="en-US" sz="2400" kern="1200" dirty="0"/>
        </a:p>
      </dsp:txBody>
      <dsp:txXfrm>
        <a:off x="0" y="916623"/>
        <a:ext cx="7037387" cy="900374"/>
      </dsp:txXfrm>
    </dsp:sp>
    <dsp:sp modelId="{A0E03A60-1302-4946-BFF5-2977DF1F3DEF}">
      <dsp:nvSpPr>
        <dsp:cNvPr id="0" name=""/>
        <dsp:cNvSpPr/>
      </dsp:nvSpPr>
      <dsp:spPr>
        <a:xfrm>
          <a:off x="0" y="1830512"/>
          <a:ext cx="7037387" cy="900374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Elizabeta dala otrovati Karla Dračkog, dodatno zaoštreni sukobi u zemlji</a:t>
          </a:r>
          <a:endParaRPr lang="en-US" sz="2400" kern="1200" dirty="0"/>
        </a:p>
      </dsp:txBody>
      <dsp:txXfrm>
        <a:off x="0" y="1830512"/>
        <a:ext cx="7037387" cy="900374"/>
      </dsp:txXfrm>
    </dsp:sp>
    <dsp:sp modelId="{49516528-0108-40C1-98F3-5DE828743F19}">
      <dsp:nvSpPr>
        <dsp:cNvPr id="0" name=""/>
        <dsp:cNvSpPr/>
      </dsp:nvSpPr>
      <dsp:spPr>
        <a:xfrm>
          <a:off x="0" y="2744400"/>
          <a:ext cx="7037387" cy="900374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Dio plemstva priznao Žigmunda za kralja, nastavak sukoba</a:t>
          </a:r>
          <a:endParaRPr lang="en-US" sz="2400" kern="1200" dirty="0"/>
        </a:p>
      </dsp:txBody>
      <dsp:txXfrm>
        <a:off x="0" y="2744400"/>
        <a:ext cx="7037387" cy="900374"/>
      </dsp:txXfrm>
    </dsp:sp>
    <dsp:sp modelId="{A8F32999-CDF3-484E-8143-8CC31118D0BD}">
      <dsp:nvSpPr>
        <dsp:cNvPr id="0" name=""/>
        <dsp:cNvSpPr/>
      </dsp:nvSpPr>
      <dsp:spPr>
        <a:xfrm>
          <a:off x="0" y="3658289"/>
          <a:ext cx="7037387" cy="900374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Gotovo svi hrvatski velikaši protiv ove odluke (željeli za kralja Ladislava Napuljskog)</a:t>
          </a:r>
          <a:endParaRPr lang="en-US" sz="2400" kern="1200" dirty="0"/>
        </a:p>
      </dsp:txBody>
      <dsp:txXfrm>
        <a:off x="0" y="3658289"/>
        <a:ext cx="7037387" cy="900374"/>
      </dsp:txXfrm>
    </dsp:sp>
    <dsp:sp modelId="{463696FD-5429-4B32-8094-33B9BDB790C6}">
      <dsp:nvSpPr>
        <dsp:cNvPr id="0" name=""/>
        <dsp:cNvSpPr/>
      </dsp:nvSpPr>
      <dsp:spPr>
        <a:xfrm>
          <a:off x="0" y="4572177"/>
          <a:ext cx="7037387" cy="90037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Borbe oko prijestolja trajale dvadeset i pet godina</a:t>
          </a:r>
          <a:endParaRPr lang="en-US" sz="2400" kern="1200" dirty="0"/>
        </a:p>
      </dsp:txBody>
      <dsp:txXfrm>
        <a:off x="0" y="4572177"/>
        <a:ext cx="7037387" cy="9003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4523"/>
          <a:ext cx="7037387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Venecija traži priliku za ponovno osvajanje </a:t>
          </a:r>
          <a:r>
            <a:rPr lang="hr-HR" sz="2400" kern="1200" dirty="0" err="1"/>
            <a:t>istočnojadranske</a:t>
          </a:r>
          <a:r>
            <a:rPr lang="hr-HR" sz="2400" kern="1200" dirty="0"/>
            <a:t> obale</a:t>
          </a:r>
          <a:endParaRPr lang="en-US" sz="2400" kern="1200" dirty="0"/>
        </a:p>
      </dsp:txBody>
      <dsp:txXfrm>
        <a:off x="0" y="4523"/>
        <a:ext cx="7037387" cy="973440"/>
      </dsp:txXfrm>
    </dsp:sp>
    <dsp:sp modelId="{60A642D0-98C1-4DDD-AEE9-8593D70BB8EF}">
      <dsp:nvSpPr>
        <dsp:cNvPr id="0" name=""/>
        <dsp:cNvSpPr/>
      </dsp:nvSpPr>
      <dsp:spPr>
        <a:xfrm>
          <a:off x="0" y="1127723"/>
          <a:ext cx="7037387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Prijetnje Osmanlija Hrvatskoj i Bosni</a:t>
          </a:r>
          <a:endParaRPr lang="en-US" sz="2400" kern="1200" dirty="0"/>
        </a:p>
      </dsp:txBody>
      <dsp:txXfrm>
        <a:off x="0" y="1127723"/>
        <a:ext cx="7037387" cy="973440"/>
      </dsp:txXfrm>
    </dsp:sp>
    <dsp:sp modelId="{52C90CE1-022B-4D78-9521-46A162E74FF2}">
      <dsp:nvSpPr>
        <dsp:cNvPr id="0" name=""/>
        <dsp:cNvSpPr/>
      </dsp:nvSpPr>
      <dsp:spPr>
        <a:xfrm>
          <a:off x="0" y="2250923"/>
          <a:ext cx="7037387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Žigmund želi poboljšati svoj položaj i kreće u vojnu protiv Osmanlija</a:t>
          </a:r>
          <a:endParaRPr lang="en-US" sz="2400" kern="1200" dirty="0"/>
        </a:p>
      </dsp:txBody>
      <dsp:txXfrm>
        <a:off x="0" y="2250923"/>
        <a:ext cx="7037387" cy="973440"/>
      </dsp:txXfrm>
    </dsp:sp>
    <dsp:sp modelId="{834608C9-D1F6-40B6-AF85-A90156201019}">
      <dsp:nvSpPr>
        <dsp:cNvPr id="0" name=""/>
        <dsp:cNvSpPr/>
      </dsp:nvSpPr>
      <dsp:spPr>
        <a:xfrm>
          <a:off x="0" y="3374123"/>
          <a:ext cx="7037387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1396. godine bitka kod </a:t>
          </a:r>
          <a:r>
            <a:rPr lang="hr-HR" sz="2400" kern="1200" dirty="0" err="1"/>
            <a:t>Nikopolja</a:t>
          </a:r>
          <a:r>
            <a:rPr lang="hr-HR" sz="2400" kern="1200" dirty="0"/>
            <a:t> (težak poraz ugarsko-hrvatske vojske)</a:t>
          </a:r>
          <a:endParaRPr lang="en-US" sz="2400" kern="1200" dirty="0"/>
        </a:p>
      </dsp:txBody>
      <dsp:txXfrm>
        <a:off x="0" y="3374123"/>
        <a:ext cx="7037387" cy="973440"/>
      </dsp:txXfrm>
    </dsp:sp>
    <dsp:sp modelId="{03BF2AD5-B011-42A9-825F-5AABEF9B8AC4}">
      <dsp:nvSpPr>
        <dsp:cNvPr id="0" name=""/>
        <dsp:cNvSpPr/>
      </dsp:nvSpPr>
      <dsp:spPr>
        <a:xfrm>
          <a:off x="0" y="4497323"/>
          <a:ext cx="7037387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Hrvatsko plemstvo proglasilo kraljem Ladislava Napuljskog</a:t>
          </a:r>
          <a:endParaRPr lang="en-US" sz="2400" kern="1200" dirty="0"/>
        </a:p>
      </dsp:txBody>
      <dsp:txXfrm>
        <a:off x="0" y="4497323"/>
        <a:ext cx="7037387" cy="9734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1397. godina Žigmund sazvao sabor u Križevcima</a:t>
          </a:r>
          <a:endParaRPr lang="en-US" sz="2400" kern="1200" dirty="0"/>
        </a:p>
      </dsp:txBody>
      <dsp:txXfrm>
        <a:off x="0" y="26240"/>
        <a:ext cx="5961345" cy="954720"/>
      </dsp:txXfrm>
    </dsp:sp>
    <dsp:sp modelId="{B1609F8B-31F9-445A-89CC-5308E681E8FB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„Krvavi sabor križevački”- pogubljeni ban i druge pristaše Ladislava Napuljskog</a:t>
          </a:r>
          <a:endParaRPr lang="en-US" sz="2400" kern="1200" dirty="0"/>
        </a:p>
      </dsp:txBody>
      <dsp:txXfrm>
        <a:off x="0" y="1127840"/>
        <a:ext cx="5961345" cy="954720"/>
      </dsp:txXfrm>
    </dsp:sp>
    <dsp:sp modelId="{F1ABAC12-5E42-439C-A76B-F2A642C8C2D2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Početak pobune protiv kralja u Hrvatskoj i Bosni</a:t>
          </a:r>
          <a:endParaRPr lang="en-US" sz="2400" kern="1200" dirty="0"/>
        </a:p>
      </dsp:txBody>
      <dsp:txXfrm>
        <a:off x="0" y="2229440"/>
        <a:ext cx="5961345" cy="954720"/>
      </dsp:txXfrm>
    </dsp:sp>
    <dsp:sp modelId="{C0FD1EEB-D8F2-4957-828A-D7C5E3674000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1403. godine Ladislav Napuljski okrunjen za kralja u Zadru</a:t>
          </a:r>
          <a:endParaRPr lang="en-US" sz="2400" kern="1200" dirty="0"/>
        </a:p>
      </dsp:txBody>
      <dsp:txXfrm>
        <a:off x="0" y="3331040"/>
        <a:ext cx="5961345" cy="954720"/>
      </dsp:txXfrm>
    </dsp:sp>
    <dsp:sp modelId="{EF006D22-5B4E-47B0-A9E8-6D6395BC31D5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 svog namjesnika postavio vojvodu Hrvoja Vukčića Hrvatinića, vođu pobune u Bosni</a:t>
          </a:r>
          <a:endParaRPr lang="en-US" sz="2400" kern="1200" dirty="0"/>
        </a:p>
      </dsp:txBody>
      <dsp:txXfrm>
        <a:off x="0" y="4432640"/>
        <a:ext cx="5961345" cy="9547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FF517-4766-4A54-9163-3CEC5AC02C95}">
      <dsp:nvSpPr>
        <dsp:cNvPr id="0" name=""/>
        <dsp:cNvSpPr/>
      </dsp:nvSpPr>
      <dsp:spPr>
        <a:xfrm>
          <a:off x="0" y="924"/>
          <a:ext cx="6589260" cy="8628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1408. godine Žigmund poveo vojsku protiv Hrvoja i bosanskih velikaša</a:t>
          </a:r>
          <a:endParaRPr lang="en-US" sz="2400" kern="1200" dirty="0"/>
        </a:p>
      </dsp:txBody>
      <dsp:txXfrm>
        <a:off x="0" y="924"/>
        <a:ext cx="6589260" cy="862897"/>
      </dsp:txXfrm>
    </dsp:sp>
    <dsp:sp modelId="{E84D8B51-85D6-4897-A775-824B3CAF2425}">
      <dsp:nvSpPr>
        <dsp:cNvPr id="0" name=""/>
        <dsp:cNvSpPr/>
      </dsp:nvSpPr>
      <dsp:spPr>
        <a:xfrm>
          <a:off x="0" y="876773"/>
          <a:ext cx="6589260" cy="862897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Bosanskog kralja i veliki broj velikaša dao pogubiti</a:t>
          </a:r>
          <a:endParaRPr lang="en-US" sz="2400" kern="1200" dirty="0"/>
        </a:p>
      </dsp:txBody>
      <dsp:txXfrm>
        <a:off x="0" y="876773"/>
        <a:ext cx="6589260" cy="862897"/>
      </dsp:txXfrm>
    </dsp:sp>
    <dsp:sp modelId="{DAE3047D-87B2-4C2B-9592-A1171B97BEB2}">
      <dsp:nvSpPr>
        <dsp:cNvPr id="0" name=""/>
        <dsp:cNvSpPr/>
      </dsp:nvSpPr>
      <dsp:spPr>
        <a:xfrm>
          <a:off x="0" y="1752622"/>
          <a:ext cx="6589260" cy="862897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Predajom vojvode Hrvoja završio 25-godišnji otpor protiv budimskog dvora</a:t>
          </a:r>
          <a:endParaRPr lang="en-US" sz="2400" kern="1200" dirty="0"/>
        </a:p>
      </dsp:txBody>
      <dsp:txXfrm>
        <a:off x="0" y="1752622"/>
        <a:ext cx="6589260" cy="862897"/>
      </dsp:txXfrm>
    </dsp:sp>
    <dsp:sp modelId="{AD32709F-036A-4E69-8033-CE9CAE7601B5}">
      <dsp:nvSpPr>
        <dsp:cNvPr id="0" name=""/>
        <dsp:cNvSpPr/>
      </dsp:nvSpPr>
      <dsp:spPr>
        <a:xfrm>
          <a:off x="0" y="2628472"/>
          <a:ext cx="6589260" cy="862897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1409. godine Ladislav prodao Dalmaciju Veneciji za 100 000 dukata</a:t>
          </a:r>
          <a:endParaRPr lang="en-US" sz="2400" kern="1200" dirty="0"/>
        </a:p>
      </dsp:txBody>
      <dsp:txXfrm>
        <a:off x="0" y="2628472"/>
        <a:ext cx="6589260" cy="862897"/>
      </dsp:txXfrm>
    </dsp:sp>
    <dsp:sp modelId="{FC3F7888-8E1C-40D9-94AE-A75028448286}">
      <dsp:nvSpPr>
        <dsp:cNvPr id="0" name=""/>
        <dsp:cNvSpPr/>
      </dsp:nvSpPr>
      <dsp:spPr>
        <a:xfrm>
          <a:off x="0" y="3504321"/>
          <a:ext cx="6589260" cy="862897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Zadar i drugi gradovi podigli mletačku zastavu</a:t>
          </a:r>
          <a:endParaRPr lang="en-US" sz="2400" kern="1200" dirty="0"/>
        </a:p>
      </dsp:txBody>
      <dsp:txXfrm>
        <a:off x="0" y="3504321"/>
        <a:ext cx="6589260" cy="862897"/>
      </dsp:txXfrm>
    </dsp:sp>
    <dsp:sp modelId="{FB7693AB-3034-4CA8-9024-42879691FBC5}">
      <dsp:nvSpPr>
        <dsp:cNvPr id="0" name=""/>
        <dsp:cNvSpPr/>
      </dsp:nvSpPr>
      <dsp:spPr>
        <a:xfrm>
          <a:off x="0" y="4380171"/>
          <a:ext cx="6589260" cy="86289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Dubrovnik ostaje na strani ugarsko-hrvatskih vladara</a:t>
          </a:r>
          <a:endParaRPr lang="en-US" sz="2400" kern="1200" dirty="0"/>
        </a:p>
      </dsp:txBody>
      <dsp:txXfrm>
        <a:off x="0" y="4380171"/>
        <a:ext cx="6589260" cy="86289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7A1BF-1CAA-4159-A978-4E78D71D0718}">
      <dsp:nvSpPr>
        <dsp:cNvPr id="0" name=""/>
        <dsp:cNvSpPr/>
      </dsp:nvSpPr>
      <dsp:spPr>
        <a:xfrm>
          <a:off x="0" y="1722"/>
          <a:ext cx="6594475" cy="9079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Žigmund vodio dva rata protiv Mletačke Republike</a:t>
          </a:r>
          <a:endParaRPr lang="en-US" sz="2400" kern="1200" dirty="0"/>
        </a:p>
      </dsp:txBody>
      <dsp:txXfrm>
        <a:off x="0" y="1722"/>
        <a:ext cx="6594475" cy="907921"/>
      </dsp:txXfrm>
    </dsp:sp>
    <dsp:sp modelId="{9B90D3C1-54FB-4293-BB16-92B1DCCD4273}">
      <dsp:nvSpPr>
        <dsp:cNvPr id="0" name=""/>
        <dsp:cNvSpPr/>
      </dsp:nvSpPr>
      <dsp:spPr>
        <a:xfrm>
          <a:off x="0" y="923397"/>
          <a:ext cx="6594475" cy="907921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Istočna obala Jadrana ostala pod vlašću Mletačke Republike do kraja XVIII. stoljeća</a:t>
          </a:r>
          <a:endParaRPr lang="en-US" sz="2400" kern="1200" dirty="0"/>
        </a:p>
      </dsp:txBody>
      <dsp:txXfrm>
        <a:off x="0" y="923397"/>
        <a:ext cx="6594475" cy="907921"/>
      </dsp:txXfrm>
    </dsp:sp>
    <dsp:sp modelId="{698828EA-0B5C-433E-9733-F06FD8BAC64C}">
      <dsp:nvSpPr>
        <dsp:cNvPr id="0" name=""/>
        <dsp:cNvSpPr/>
      </dsp:nvSpPr>
      <dsp:spPr>
        <a:xfrm>
          <a:off x="0" y="1845071"/>
          <a:ext cx="6594475" cy="907921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Razdvajanje hrvatskih zemalja </a:t>
          </a:r>
          <a:endParaRPr lang="en-US" sz="2400" kern="1200" dirty="0"/>
        </a:p>
      </dsp:txBody>
      <dsp:txXfrm>
        <a:off x="0" y="1845071"/>
        <a:ext cx="6594475" cy="907921"/>
      </dsp:txXfrm>
    </dsp:sp>
    <dsp:sp modelId="{E754480A-48E8-4F1B-BE03-6F86CE68EEF3}">
      <dsp:nvSpPr>
        <dsp:cNvPr id="0" name=""/>
        <dsp:cNvSpPr/>
      </dsp:nvSpPr>
      <dsp:spPr>
        <a:xfrm>
          <a:off x="0" y="2766745"/>
          <a:ext cx="6594475" cy="907921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Borbe za prijestolje u Ugarskoj i Hrvatskoj</a:t>
          </a:r>
          <a:endParaRPr lang="en-US" sz="2400" kern="1200" dirty="0"/>
        </a:p>
      </dsp:txBody>
      <dsp:txXfrm>
        <a:off x="0" y="2766745"/>
        <a:ext cx="6594475" cy="907921"/>
      </dsp:txXfrm>
    </dsp:sp>
    <dsp:sp modelId="{2A16E808-F0E1-4712-A0D4-5015DFA96C04}">
      <dsp:nvSpPr>
        <dsp:cNvPr id="0" name=""/>
        <dsp:cNvSpPr/>
      </dsp:nvSpPr>
      <dsp:spPr>
        <a:xfrm>
          <a:off x="0" y="3688419"/>
          <a:ext cx="6594475" cy="907921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Prijestolje naslijedio Albert Habsburg, muž Žigmundove kćeri</a:t>
          </a:r>
          <a:endParaRPr lang="en-US" sz="2400" kern="1200" dirty="0"/>
        </a:p>
      </dsp:txBody>
      <dsp:txXfrm>
        <a:off x="0" y="3688419"/>
        <a:ext cx="6594475" cy="907921"/>
      </dsp:txXfrm>
    </dsp:sp>
    <dsp:sp modelId="{5FCA0173-511C-4F57-B863-7422427C4FE7}">
      <dsp:nvSpPr>
        <dsp:cNvPr id="0" name=""/>
        <dsp:cNvSpPr/>
      </dsp:nvSpPr>
      <dsp:spPr>
        <a:xfrm>
          <a:off x="0" y="4610094"/>
          <a:ext cx="6594475" cy="90792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Nakon kratke vladavine, zemljom vladale razne obitelji </a:t>
          </a:r>
          <a:endParaRPr lang="en-US" sz="2400" kern="1200" dirty="0"/>
        </a:p>
      </dsp:txBody>
      <dsp:txXfrm>
        <a:off x="0" y="4610094"/>
        <a:ext cx="6594475" cy="90792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FBCDA4-F802-4AD0-9D81-0F3C539BFDC8}">
      <dsp:nvSpPr>
        <dsp:cNvPr id="0" name=""/>
        <dsp:cNvSpPr/>
      </dsp:nvSpPr>
      <dsp:spPr>
        <a:xfrm>
          <a:off x="0" y="100247"/>
          <a:ext cx="6589260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Vladislav I. </a:t>
          </a:r>
          <a:r>
            <a:rPr lang="hr-HR" sz="2400" kern="1200" dirty="0" err="1"/>
            <a:t>Jagelović</a:t>
          </a:r>
          <a:r>
            <a:rPr lang="hr-HR" sz="2400" kern="1200" dirty="0"/>
            <a:t>, novi ugarsko-hrvatski kralj</a:t>
          </a:r>
          <a:endParaRPr lang="en-US" sz="2400" kern="1200" dirty="0"/>
        </a:p>
      </dsp:txBody>
      <dsp:txXfrm>
        <a:off x="0" y="100247"/>
        <a:ext cx="6589260" cy="953403"/>
      </dsp:txXfrm>
    </dsp:sp>
    <dsp:sp modelId="{A08AA3EB-254D-4F57-B9B5-F3E8104FC0A7}">
      <dsp:nvSpPr>
        <dsp:cNvPr id="0" name=""/>
        <dsp:cNvSpPr/>
      </dsp:nvSpPr>
      <dsp:spPr>
        <a:xfrm>
          <a:off x="0" y="1122770"/>
          <a:ext cx="6589260" cy="953403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Bitka kod </a:t>
          </a:r>
          <a:r>
            <a:rPr lang="hr-HR" sz="2400" kern="1200" dirty="0" err="1"/>
            <a:t>Varne</a:t>
          </a:r>
          <a:r>
            <a:rPr lang="hr-HR" sz="2400" kern="1200" dirty="0"/>
            <a:t> 1444. godine (ugarsko-hrvatska vojska poražena, kralj poginuo)</a:t>
          </a:r>
          <a:endParaRPr lang="en-US" sz="2400" kern="1200" dirty="0"/>
        </a:p>
      </dsp:txBody>
      <dsp:txXfrm>
        <a:off x="0" y="1122770"/>
        <a:ext cx="6589260" cy="953403"/>
      </dsp:txXfrm>
    </dsp:sp>
    <dsp:sp modelId="{5AE47C80-5423-4837-A97B-D66D4DF6F2FD}">
      <dsp:nvSpPr>
        <dsp:cNvPr id="0" name=""/>
        <dsp:cNvSpPr/>
      </dsp:nvSpPr>
      <dsp:spPr>
        <a:xfrm>
          <a:off x="0" y="2145294"/>
          <a:ext cx="6589260" cy="953403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 kralja izabran Ladislav V. Habsburški</a:t>
          </a:r>
          <a:endParaRPr lang="en-US" sz="2400" kern="1200" dirty="0"/>
        </a:p>
      </dsp:txBody>
      <dsp:txXfrm>
        <a:off x="0" y="2145294"/>
        <a:ext cx="6589260" cy="953403"/>
      </dsp:txXfrm>
    </dsp:sp>
    <dsp:sp modelId="{8A6954E0-7344-40D8-8D4D-4C32C027C1A3}">
      <dsp:nvSpPr>
        <dsp:cNvPr id="0" name=""/>
        <dsp:cNvSpPr/>
      </dsp:nvSpPr>
      <dsp:spPr>
        <a:xfrm>
          <a:off x="0" y="3167818"/>
          <a:ext cx="6589260" cy="953403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Period vladavine namjesnika u ime maloljetnog kralja</a:t>
          </a:r>
        </a:p>
      </dsp:txBody>
      <dsp:txXfrm>
        <a:off x="0" y="3167818"/>
        <a:ext cx="6589260" cy="953403"/>
      </dsp:txXfrm>
    </dsp:sp>
    <dsp:sp modelId="{D471930C-C054-4C28-A4ED-842DC3227466}">
      <dsp:nvSpPr>
        <dsp:cNvPr id="0" name=""/>
        <dsp:cNvSpPr/>
      </dsp:nvSpPr>
      <dsp:spPr>
        <a:xfrm>
          <a:off x="0" y="4190342"/>
          <a:ext cx="6589260" cy="95340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Nakon </a:t>
          </a:r>
          <a:r>
            <a:rPr lang="hr-HR" sz="2400" kern="1200" dirty="0" err="1"/>
            <a:t>Ladislavove</a:t>
          </a:r>
          <a:r>
            <a:rPr lang="hr-HR" sz="2400" kern="1200" dirty="0"/>
            <a:t> smrti za kralja izabran Matija </a:t>
          </a:r>
          <a:r>
            <a:rPr lang="hr-HR" sz="2400" kern="1200" dirty="0" err="1"/>
            <a:t>Hinyadi</a:t>
          </a:r>
          <a:endParaRPr lang="hr-HR" sz="2400" kern="1200" dirty="0"/>
        </a:p>
      </dsp:txBody>
      <dsp:txXfrm>
        <a:off x="0" y="4190342"/>
        <a:ext cx="6589260" cy="953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31/08/2020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Žigmund Luksemburški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Oton Iveković, Krvavi sabor križevački 1397., crkva sv. Križa u Križevcima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Vojvoda Hrvoje Vukčić Hrvatinić, iluminacija iz srednjovjekovnog rukopisa.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Kralj Ugarsko-Hrvatskoga Kraljevstva Ladislav Napuljski, okrunjen u Zadru 1403. godine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53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Ugarsko-hrvatski vladar Albert Habsburški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748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31.8.2020.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dirty="0"/>
              <a:t>Borbe za prijestolje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 lnSpcReduction="10000"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Hrvatska u razvijenome i kasnome srednjem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/>
              <a:t>Borbe za prijestolje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CFCE6067-FE57-4AAE-BE4A-877871B594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67" r="2" b="342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6217D9C6-176E-4DA5-A3B5-C1CCD0BF0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75ABECD-6A7A-4F0D-B90D-EE555A01A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904" y="598713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146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Borbe za prijestolje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9029915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A0DBD8C-F896-4C39-9727-215353B7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2FFF9F3-34E6-41CD-99AF-E9E8087A2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6257" y="605010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91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654A42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F2685F-D688-4DC1-9A96-70B495CE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4800" dirty="0">
                <a:solidFill>
                  <a:srgbClr val="FFFFFF"/>
                </a:solidFill>
              </a:rPr>
              <a:t>Borbe za prijestolje</a:t>
            </a: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zervirano mjesto sadržaja 6" descr="Slika na kojoj se prikazuje osoba, na otvorenom, nošenje, jakna&#10;&#10;Opis je automatski generiran">
            <a:extLst>
              <a:ext uri="{FF2B5EF4-FFF2-40B4-BE49-F238E27FC236}">
                <a16:creationId xmlns:a16="http://schemas.microsoft.com/office/drawing/2014/main" xmlns="" id="{B581B656-B4EA-4030-A62D-568A99061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85" y="456055"/>
            <a:ext cx="3544245" cy="5900519"/>
          </a:xfrm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E757AF48-87EE-4552-942A-5B4E9DB59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8BC46A6A-6988-4249-9056-ED914ADA4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1415" y="590192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166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1420EC-62F8-4E07-B15E-FCEB4AD5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hr-HR"/>
              <a:t>Borbe za prijestolje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335FE19-65E8-4CEE-A577-F7352B9A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3743997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FA37D970-A209-4E76-944A-F8BA3B62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915EF53-C56F-4E52-AB59-A2751DF8C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728" y="58796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10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E76B83-03F9-4489-A52F-2161A747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5B08C8-1FFB-46A2-89CB-4FE5E8136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881" y="1840239"/>
            <a:ext cx="6202730" cy="4334629"/>
          </a:xfrm>
        </p:spPr>
        <p:txBody>
          <a:bodyPr anchor="ctr">
            <a:normAutofit fontScale="85000" lnSpcReduction="10000"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1382. godine umro Ladislav I. Anžuvinac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naslijedila ga maloljetna kći Marija (u njeno ime vladala majka Elizabeta Kotromanić)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vladavina dviju kraljica i otpor velikaša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početak tzv. </a:t>
            </a:r>
            <a:r>
              <a:rPr lang="hr-HR" sz="2400" dirty="0" err="1">
                <a:solidFill>
                  <a:schemeClr val="bg1"/>
                </a:solidFill>
              </a:rPr>
              <a:t>protudvorskog</a:t>
            </a:r>
            <a:r>
              <a:rPr lang="hr-HR" sz="2400" dirty="0">
                <a:solidFill>
                  <a:schemeClr val="bg1"/>
                </a:solidFill>
              </a:rPr>
              <a:t> pokreta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krunjenje Karla Dračkog i odstupanje Marije s vlasti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smrt Karla Dračkog dodatno zaoštrila sukobe u zemlji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dio plemstva priznao Žigmunda za kralja, nastavak sukoba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gotovo svi hrvatski velikaši protiv ove odluke (željeli za kralja Ladislava Napuljskog)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borbe oko prijestolja trajale dvadeset i pet godina</a:t>
            </a: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7EEF97E-C525-409E-B54E-1A22EF78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5C306A6-284F-4202-84EC-AC3836C74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55" y="594322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649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Venecija traži priliku za ponovno osvajanje </a:t>
            </a:r>
            <a:r>
              <a:rPr lang="hr-HR" sz="2400" dirty="0" err="1">
                <a:solidFill>
                  <a:schemeClr val="bg1"/>
                </a:solidFill>
              </a:rPr>
              <a:t>istočnojadranske</a:t>
            </a:r>
            <a:r>
              <a:rPr lang="hr-HR" sz="2400" dirty="0">
                <a:solidFill>
                  <a:schemeClr val="bg1"/>
                </a:solidFill>
              </a:rPr>
              <a:t> obale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prijetnje Osmanlija Hrvatskoj i Bosni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1396. godine bitka kod </a:t>
            </a:r>
            <a:r>
              <a:rPr lang="hr-HR" sz="2400" dirty="0" err="1">
                <a:solidFill>
                  <a:schemeClr val="bg1"/>
                </a:solidFill>
              </a:rPr>
              <a:t>Nikopolja</a:t>
            </a:r>
            <a:r>
              <a:rPr lang="hr-HR" sz="2400" dirty="0">
                <a:solidFill>
                  <a:schemeClr val="bg1"/>
                </a:solidFill>
              </a:rPr>
              <a:t> (težak poraz ugarsko-hrvatske vojske)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Hrvatsko plemstvo proglasilo kraljem Ladislava Napuljskog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1397. godina Žigmund sazvao sabor u Križevcima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„krvavi sabor križevački”- pogubljeni ban i druge pristaše Ladislava Napuljskog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852596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početak pobune protiv kralja u Hrvatskoj i Bosni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1403. godine Ladislav Napuljski okrunjen za kralja u Zadru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za svog namjesnika postavio vojvodu Hrvoja Vukčića Hrvatinića, vođu pobune u Bosni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1408. godine Žigmund poveo vojsku protiv Hrvoja i bosanskih velikaša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1409. godine Ladislav prodao Dalmaciju Veneciji za 100 000 dukata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910" y="1719618"/>
            <a:ext cx="6474470" cy="4334629"/>
          </a:xfrm>
        </p:spPr>
        <p:txBody>
          <a:bodyPr anchor="ctr">
            <a:normAutofit fontScale="92500"/>
          </a:bodyPr>
          <a:lstStyle/>
          <a:p>
            <a:pPr lvl="0"/>
            <a:r>
              <a:rPr lang="hr-HR" sz="2600" dirty="0">
                <a:solidFill>
                  <a:schemeClr val="bg1"/>
                </a:solidFill>
              </a:rPr>
              <a:t>i</a:t>
            </a:r>
            <a:r>
              <a:rPr lang="hr-HR" sz="2600">
                <a:solidFill>
                  <a:schemeClr val="bg1"/>
                </a:solidFill>
              </a:rPr>
              <a:t>stočna </a:t>
            </a:r>
            <a:r>
              <a:rPr lang="hr-HR" sz="2600" dirty="0">
                <a:solidFill>
                  <a:schemeClr val="bg1"/>
                </a:solidFill>
              </a:rPr>
              <a:t>obala Jadrana ostala pod vlašću Mletačke Republike do kraja XVIII. stoljeća</a:t>
            </a: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hr-HR" sz="2600" dirty="0">
                <a:solidFill>
                  <a:schemeClr val="bg1"/>
                </a:solidFill>
              </a:rPr>
              <a:t>borbe za prijestolje u Ugarskoj i Hrvatskoj</a:t>
            </a: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hr-HR" sz="2600" dirty="0">
                <a:solidFill>
                  <a:schemeClr val="bg1"/>
                </a:solidFill>
              </a:rPr>
              <a:t>prijestolje naslijedio Albert Habsburški</a:t>
            </a:r>
          </a:p>
          <a:p>
            <a:pPr lvl="0"/>
            <a:r>
              <a:rPr lang="hr-HR" sz="2600" dirty="0">
                <a:solidFill>
                  <a:schemeClr val="bg1"/>
                </a:solidFill>
              </a:rPr>
              <a:t>Vladislav I. </a:t>
            </a:r>
            <a:r>
              <a:rPr lang="hr-HR" sz="2600" dirty="0" err="1">
                <a:solidFill>
                  <a:schemeClr val="bg1"/>
                </a:solidFill>
              </a:rPr>
              <a:t>Jagelović</a:t>
            </a:r>
            <a:r>
              <a:rPr lang="hr-HR" sz="2600" dirty="0">
                <a:solidFill>
                  <a:schemeClr val="bg1"/>
                </a:solidFill>
              </a:rPr>
              <a:t>, novi ugarsko-hrvatski kralj</a:t>
            </a: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hr-HR" sz="2600" dirty="0">
                <a:solidFill>
                  <a:schemeClr val="bg1"/>
                </a:solidFill>
              </a:rPr>
              <a:t>bitka kod </a:t>
            </a:r>
            <a:r>
              <a:rPr lang="hr-HR" sz="2600" dirty="0" err="1">
                <a:solidFill>
                  <a:schemeClr val="bg1"/>
                </a:solidFill>
              </a:rPr>
              <a:t>Varne</a:t>
            </a:r>
            <a:r>
              <a:rPr lang="hr-HR" sz="2600" dirty="0">
                <a:solidFill>
                  <a:schemeClr val="bg1"/>
                </a:solidFill>
              </a:rPr>
              <a:t> 1444. godine </a:t>
            </a:r>
          </a:p>
          <a:p>
            <a:pPr lvl="0"/>
            <a:r>
              <a:rPr lang="hr-HR" sz="2600" dirty="0">
                <a:solidFill>
                  <a:schemeClr val="bg1"/>
                </a:solidFill>
              </a:rPr>
              <a:t>Ladislav V. Habsburški (vladavina namjesnika)</a:t>
            </a: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hr-HR" sz="2600" dirty="0">
                <a:solidFill>
                  <a:schemeClr val="bg1"/>
                </a:solidFill>
              </a:rPr>
              <a:t>nakon </a:t>
            </a:r>
            <a:r>
              <a:rPr lang="hr-HR" sz="2600" dirty="0" err="1">
                <a:solidFill>
                  <a:schemeClr val="bg1"/>
                </a:solidFill>
              </a:rPr>
              <a:t>Ladislavove</a:t>
            </a:r>
            <a:r>
              <a:rPr lang="hr-HR" sz="2600" dirty="0">
                <a:solidFill>
                  <a:schemeClr val="bg1"/>
                </a:solidFill>
              </a:rPr>
              <a:t> smrti za kralja izabran Matija </a:t>
            </a:r>
            <a:r>
              <a:rPr lang="hr-HR" sz="2600" dirty="0" err="1">
                <a:solidFill>
                  <a:schemeClr val="bg1"/>
                </a:solidFill>
              </a:rPr>
              <a:t>Hunyadi</a:t>
            </a:r>
            <a:endParaRPr lang="en-US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400" dirty="0" err="1">
                <a:solidFill>
                  <a:schemeClr val="bg1"/>
                </a:solidFill>
              </a:rPr>
              <a:t>Protudvorski</a:t>
            </a:r>
            <a:r>
              <a:rPr lang="hr-HR" sz="4400" dirty="0">
                <a:solidFill>
                  <a:schemeClr val="bg1"/>
                </a:solidFill>
              </a:rPr>
              <a:t> pokret – borbe za prijestolje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6223571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Borbe za prijestolje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60835308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A92BC41-5AE1-432E-87C7-12BF9E03D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595A31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4800" dirty="0">
                <a:solidFill>
                  <a:srgbClr val="FFFFFF"/>
                </a:solidFill>
              </a:rPr>
              <a:t>Borbe za prijestolje</a:t>
            </a: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C0E1208-0B30-4396-AE7C-AEBFFAEE66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 descr="Slika na kojoj se prikazuje fotografija, knjiga, računalo, sjedenje&#10;&#10;Opis je automatski generiran">
            <a:extLst>
              <a:ext uri="{FF2B5EF4-FFF2-40B4-BE49-F238E27FC236}">
                <a16:creationId xmlns:a16="http://schemas.microsoft.com/office/drawing/2014/main" xmlns="" id="{EECDF883-A965-49E7-AD82-25A40511D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5" r="2" b="1232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1A6B9D69-5896-40D2-A4F6-4D5A14C92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FF246C6-A9E3-4D27-B3D6-0138E0455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Borbe za prijestolje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3418376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Borbe za prijestolje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0958113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FBD4BA0-5E13-4403-B4A7-40DF3A0185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22F0806-F5D8-4CCD-A924-6CC3D7BB26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xmlns="" id="{C48C9CA8-31F2-4E7F-B5F8-52BB1996D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xmlns="" id="{C590ED89-E9C6-402B-8700-DCDA669522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xmlns="" id="{1A6861F9-7385-40F8-BA83-B8DFF7F33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xmlns="" id="{D41F8744-72EA-46E8-ABFE-852031D4A8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xmlns="" id="{9F0E0968-3DB0-43C4-8318-A6D9119D4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xmlns="" id="{33CE9E31-D43C-454C-BFBE-C030D98E2A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xmlns="" id="{3927A156-CD49-44E3-BA78-CE0AA02505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2B83C26B-3353-4E6D-86D4-9461A7A86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xmlns="" id="{2FB70090-1FB7-4335-9B1E-1E7EC6A2F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xmlns="" id="{B862257F-455F-4E18-A480-B22E8EFE1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xmlns="" id="{3C9DF0C4-8430-481B-B3E7-B8F79BC0F4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xmlns="" id="{91D50B8E-D94F-4944-9FD2-08DD35E29B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xmlns="" id="{9B0A066C-DC3D-4E53-AC63-00DF45416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xmlns="" id="{D2D040EF-76C0-496D-8C72-9DB143C3AD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xmlns="" id="{15FC8221-21EA-4D83-809B-108B7E0C5B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5A181F7D-35FA-49F3-8BCB-5D7250BA4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xmlns="" id="{188DFD0A-AECC-43FC-B06B-D2A8A2EB9F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xmlns="" id="{1769DE60-D3FA-40D0-96A4-6BEAD0C38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xmlns="" id="{18E5EA87-065F-44FB-B99A-484483E31A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7" name="Rezervirano mjesto sadržaja 6" descr="Slika na kojoj se prikazuje na zatvorenom, zgrada, sjedenje, stol&#10;&#10;Opis je automatski generiran">
            <a:extLst>
              <a:ext uri="{FF2B5EF4-FFF2-40B4-BE49-F238E27FC236}">
                <a16:creationId xmlns:a16="http://schemas.microsoft.com/office/drawing/2014/main" xmlns="" id="{30EBBD52-2A93-4B75-8026-DE7CA116A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43" r="-1" b="-1"/>
          <a:stretch/>
        </p:blipFill>
        <p:spPr>
          <a:xfrm>
            <a:off x="20" y="10"/>
            <a:ext cx="12188932" cy="5696067"/>
          </a:xfrm>
          <a:custGeom>
            <a:avLst/>
            <a:gdLst/>
            <a:ahLst/>
            <a:cxnLst/>
            <a:rect l="l" t="t" r="r" b="b"/>
            <a:pathLst>
              <a:path w="12188952" h="5696077">
                <a:moveTo>
                  <a:pt x="0" y="0"/>
                </a:moveTo>
                <a:lnTo>
                  <a:pt x="12188952" y="0"/>
                </a:lnTo>
                <a:lnTo>
                  <a:pt x="12188952" y="4710335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3700" y="4833875"/>
                </a:lnTo>
                <a:lnTo>
                  <a:pt x="3700" y="5696077"/>
                </a:lnTo>
                <a:lnTo>
                  <a:pt x="0" y="5696077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5202936"/>
            <a:ext cx="9436608" cy="786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chemeClr val="bg1"/>
                </a:solidFill>
              </a:rPr>
              <a:t>Borbe za prijestolje</a:t>
            </a:r>
          </a:p>
        </p:txBody>
      </p:sp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AAD11E8B-5A2B-4300-B721-84E03A6E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546D11E-8963-47C7-AA9B-DF270F065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7950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/>
              <a:t>Borbe za prijestolje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 descr="Slika na kojoj se prikazuje zgrada, malo, mačka, staro&#10;&#10;Opis je automatski generiran">
            <a:extLst>
              <a:ext uri="{FF2B5EF4-FFF2-40B4-BE49-F238E27FC236}">
                <a16:creationId xmlns:a16="http://schemas.microsoft.com/office/drawing/2014/main" xmlns="" id="{FBB773B0-077E-4BA1-8350-4CD42F31F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65" r="1" b="1199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687FC65-632D-4A79-B210-94B75CA012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1904" y="6021288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CEE202E5-E0A3-417F-9E5B-DD0FB04EA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hr-HR"/>
              <a:t>Borbe za prijestolje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2630020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E68E1054-4639-4F0D-B47C-4C501DC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0C31DB8-A928-41B6-A6F9-764D34E04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7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685</Words>
  <Application>Microsoft Office PowerPoint</Application>
  <PresentationFormat>Custom</PresentationFormat>
  <Paragraphs>94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Borbe za prijestolje</vt:lpstr>
      <vt:lpstr>Protudvorski pokret – borbe za prijestolje</vt:lpstr>
      <vt:lpstr>Borbe za prijestolje</vt:lpstr>
      <vt:lpstr>Borbe za prijestolje</vt:lpstr>
      <vt:lpstr>Borbe za prijestolje</vt:lpstr>
      <vt:lpstr>Borbe za prijestolje</vt:lpstr>
      <vt:lpstr>Borbe za prijestolje</vt:lpstr>
      <vt:lpstr>Borbe za prijestolje</vt:lpstr>
      <vt:lpstr>Borbe za prijestolje</vt:lpstr>
      <vt:lpstr>Borbe za prijestolje</vt:lpstr>
      <vt:lpstr>Borbe za prijestolje</vt:lpstr>
      <vt:lpstr>Borbe za prijestolje</vt:lpstr>
      <vt:lpstr>Borbe za prijestolje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Borbe za prijestolje</dc:title>
  <dc:creator>Ivan Cuzic</dc:creator>
  <cp:lastModifiedBy>dvukelic</cp:lastModifiedBy>
  <cp:revision>3</cp:revision>
  <dcterms:created xsi:type="dcterms:W3CDTF">2020-08-25T08:38:19Z</dcterms:created>
  <dcterms:modified xsi:type="dcterms:W3CDTF">2020-08-31T08:03:35Z</dcterms:modified>
</cp:coreProperties>
</file>